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76" r:id="rId2"/>
    <p:sldId id="257" r:id="rId3"/>
    <p:sldId id="269" r:id="rId4"/>
    <p:sldId id="259" r:id="rId5"/>
    <p:sldId id="270" r:id="rId6"/>
    <p:sldId id="271" r:id="rId7"/>
    <p:sldId id="272" r:id="rId8"/>
    <p:sldId id="273" r:id="rId9"/>
    <p:sldId id="274" r:id="rId10"/>
    <p:sldId id="275"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0CD10E-6E50-4F1D-B553-3D2103CEB48D}" v="10" dt="2024-02-13T22:01:15.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O'Brien" userId="c5a6b50b-859a-4e89-ac4b-6b0a5352f541" providerId="ADAL" clId="{A90CD10E-6E50-4F1D-B553-3D2103CEB48D}"/>
    <pc:docChg chg="undo redo custSel delSld modSld modMainMaster">
      <pc:chgData name="Kevin O'Brien" userId="c5a6b50b-859a-4e89-ac4b-6b0a5352f541" providerId="ADAL" clId="{A90CD10E-6E50-4F1D-B553-3D2103CEB48D}" dt="2024-02-13T22:03:04.019" v="888" actId="20577"/>
      <pc:docMkLst>
        <pc:docMk/>
      </pc:docMkLst>
      <pc:sldChg chg="modSp mod">
        <pc:chgData name="Kevin O'Brien" userId="c5a6b50b-859a-4e89-ac4b-6b0a5352f541" providerId="ADAL" clId="{A90CD10E-6E50-4F1D-B553-3D2103CEB48D}" dt="2024-02-13T16:56:06.240" v="693"/>
        <pc:sldMkLst>
          <pc:docMk/>
          <pc:sldMk cId="0" sldId="257"/>
        </pc:sldMkLst>
        <pc:spChg chg="mod">
          <ac:chgData name="Kevin O'Brien" userId="c5a6b50b-859a-4e89-ac4b-6b0a5352f541" providerId="ADAL" clId="{A90CD10E-6E50-4F1D-B553-3D2103CEB48D}" dt="2024-02-13T16:56:06.240" v="693"/>
          <ac:spMkLst>
            <pc:docMk/>
            <pc:sldMk cId="0" sldId="257"/>
            <ac:spMk id="7" creationId="{00000000-0000-0000-0000-000000000000}"/>
          </ac:spMkLst>
        </pc:spChg>
        <pc:spChg chg="mod">
          <ac:chgData name="Kevin O'Brien" userId="c5a6b50b-859a-4e89-ac4b-6b0a5352f541" providerId="ADAL" clId="{A90CD10E-6E50-4F1D-B553-3D2103CEB48D}" dt="2024-02-13T16:46:02.700" v="649"/>
          <ac:spMkLst>
            <pc:docMk/>
            <pc:sldMk cId="0" sldId="257"/>
            <ac:spMk id="12" creationId="{00000000-0000-0000-0000-000000000000}"/>
          </ac:spMkLst>
        </pc:spChg>
        <pc:spChg chg="mod">
          <ac:chgData name="Kevin O'Brien" userId="c5a6b50b-859a-4e89-ac4b-6b0a5352f541" providerId="ADAL" clId="{A90CD10E-6E50-4F1D-B553-3D2103CEB48D}" dt="2024-02-13T16:56:06.240" v="693"/>
          <ac:spMkLst>
            <pc:docMk/>
            <pc:sldMk cId="0" sldId="257"/>
            <ac:spMk id="15363" creationId="{00000000-0000-0000-0000-000000000000}"/>
          </ac:spMkLst>
        </pc:spChg>
      </pc:sldChg>
      <pc:sldChg chg="modSp mod">
        <pc:chgData name="Kevin O'Brien" userId="c5a6b50b-859a-4e89-ac4b-6b0a5352f541" providerId="ADAL" clId="{A90CD10E-6E50-4F1D-B553-3D2103CEB48D}" dt="2024-02-13T16:56:06.240" v="693"/>
        <pc:sldMkLst>
          <pc:docMk/>
          <pc:sldMk cId="0" sldId="259"/>
        </pc:sldMkLst>
        <pc:spChg chg="mod">
          <ac:chgData name="Kevin O'Brien" userId="c5a6b50b-859a-4e89-ac4b-6b0a5352f541" providerId="ADAL" clId="{A90CD10E-6E50-4F1D-B553-3D2103CEB48D}" dt="2024-02-13T16:56:06.240" v="693"/>
          <ac:spMkLst>
            <pc:docMk/>
            <pc:sldMk cId="0" sldId="259"/>
            <ac:spMk id="8" creationId="{00000000-0000-0000-0000-000000000000}"/>
          </ac:spMkLst>
        </pc:spChg>
        <pc:spChg chg="mod">
          <ac:chgData name="Kevin O'Brien" userId="c5a6b50b-859a-4e89-ac4b-6b0a5352f541" providerId="ADAL" clId="{A90CD10E-6E50-4F1D-B553-3D2103CEB48D}" dt="2024-02-13T16:46:21.833" v="651"/>
          <ac:spMkLst>
            <pc:docMk/>
            <pc:sldMk cId="0" sldId="259"/>
            <ac:spMk id="10" creationId="{00000000-0000-0000-0000-000000000000}"/>
          </ac:spMkLst>
        </pc:spChg>
        <pc:spChg chg="mod">
          <ac:chgData name="Kevin O'Brien" userId="c5a6b50b-859a-4e89-ac4b-6b0a5352f541" providerId="ADAL" clId="{A90CD10E-6E50-4F1D-B553-3D2103CEB48D}" dt="2024-02-13T15:02:29.604" v="421" actId="207"/>
          <ac:spMkLst>
            <pc:docMk/>
            <pc:sldMk cId="0" sldId="259"/>
            <ac:spMk id="15" creationId="{00000000-0000-0000-0000-000000000000}"/>
          </ac:spMkLst>
        </pc:spChg>
        <pc:spChg chg="mod">
          <ac:chgData name="Kevin O'Brien" userId="c5a6b50b-859a-4e89-ac4b-6b0a5352f541" providerId="ADAL" clId="{A90CD10E-6E50-4F1D-B553-3D2103CEB48D}" dt="2024-02-13T16:53:54.101" v="680"/>
          <ac:spMkLst>
            <pc:docMk/>
            <pc:sldMk cId="0" sldId="259"/>
            <ac:spMk id="16" creationId="{00000000-0000-0000-0000-000000000000}"/>
          </ac:spMkLst>
        </pc:spChg>
        <pc:spChg chg="mod">
          <ac:chgData name="Kevin O'Brien" userId="c5a6b50b-859a-4e89-ac4b-6b0a5352f541" providerId="ADAL" clId="{A90CD10E-6E50-4F1D-B553-3D2103CEB48D}" dt="2024-02-13T16:56:06.240" v="693"/>
          <ac:spMkLst>
            <pc:docMk/>
            <pc:sldMk cId="0" sldId="259"/>
            <ac:spMk id="16386" creationId="{00000000-0000-0000-0000-000000000000}"/>
          </ac:spMkLst>
        </pc:spChg>
      </pc:sldChg>
      <pc:sldChg chg="delSp modSp del mod">
        <pc:chgData name="Kevin O'Brien" userId="c5a6b50b-859a-4e89-ac4b-6b0a5352f541" providerId="ADAL" clId="{A90CD10E-6E50-4F1D-B553-3D2103CEB48D}" dt="2024-02-13T14:37:29.531" v="320" actId="2696"/>
        <pc:sldMkLst>
          <pc:docMk/>
          <pc:sldMk cId="0" sldId="266"/>
        </pc:sldMkLst>
        <pc:spChg chg="mod">
          <ac:chgData name="Kevin O'Brien" userId="c5a6b50b-859a-4e89-ac4b-6b0a5352f541" providerId="ADAL" clId="{A90CD10E-6E50-4F1D-B553-3D2103CEB48D}" dt="2024-02-13T14:36:57.307" v="248" actId="21"/>
          <ac:spMkLst>
            <pc:docMk/>
            <pc:sldMk cId="0" sldId="266"/>
            <ac:spMk id="25602" creationId="{00000000-0000-0000-0000-000000000000}"/>
          </ac:spMkLst>
        </pc:spChg>
        <pc:picChg chg="del">
          <ac:chgData name="Kevin O'Brien" userId="c5a6b50b-859a-4e89-ac4b-6b0a5352f541" providerId="ADAL" clId="{A90CD10E-6E50-4F1D-B553-3D2103CEB48D}" dt="2024-02-13T14:32:45.762" v="64" actId="478"/>
          <ac:picMkLst>
            <pc:docMk/>
            <pc:sldMk cId="0" sldId="266"/>
            <ac:picMk id="25603" creationId="{00000000-0000-0000-0000-000000000000}"/>
          </ac:picMkLst>
        </pc:picChg>
      </pc:sldChg>
      <pc:sldChg chg="del">
        <pc:chgData name="Kevin O'Brien" userId="c5a6b50b-859a-4e89-ac4b-6b0a5352f541" providerId="ADAL" clId="{A90CD10E-6E50-4F1D-B553-3D2103CEB48D}" dt="2024-02-13T14:37:42.129" v="321" actId="2696"/>
        <pc:sldMkLst>
          <pc:docMk/>
          <pc:sldMk cId="0" sldId="268"/>
        </pc:sldMkLst>
      </pc:sldChg>
      <pc:sldChg chg="modSp mod">
        <pc:chgData name="Kevin O'Brien" userId="c5a6b50b-859a-4e89-ac4b-6b0a5352f541" providerId="ADAL" clId="{A90CD10E-6E50-4F1D-B553-3D2103CEB48D}" dt="2024-02-13T16:56:06.240" v="693"/>
        <pc:sldMkLst>
          <pc:docMk/>
          <pc:sldMk cId="0" sldId="269"/>
        </pc:sldMkLst>
        <pc:spChg chg="mod">
          <ac:chgData name="Kevin O'Brien" userId="c5a6b50b-859a-4e89-ac4b-6b0a5352f541" providerId="ADAL" clId="{A90CD10E-6E50-4F1D-B553-3D2103CEB48D}" dt="2024-02-13T16:46:15.242" v="650"/>
          <ac:spMkLst>
            <pc:docMk/>
            <pc:sldMk cId="0" sldId="269"/>
            <ac:spMk id="7" creationId="{00000000-0000-0000-0000-000000000000}"/>
          </ac:spMkLst>
        </pc:spChg>
        <pc:spChg chg="mod">
          <ac:chgData name="Kevin O'Brien" userId="c5a6b50b-859a-4e89-ac4b-6b0a5352f541" providerId="ADAL" clId="{A90CD10E-6E50-4F1D-B553-3D2103CEB48D}" dt="2024-02-13T16:56:06.240" v="693"/>
          <ac:spMkLst>
            <pc:docMk/>
            <pc:sldMk cId="0" sldId="269"/>
            <ac:spMk id="8" creationId="{00000000-0000-0000-0000-000000000000}"/>
          </ac:spMkLst>
        </pc:spChg>
        <pc:graphicFrameChg chg="mod">
          <ac:chgData name="Kevin O'Brien" userId="c5a6b50b-859a-4e89-ac4b-6b0a5352f541" providerId="ADAL" clId="{A90CD10E-6E50-4F1D-B553-3D2103CEB48D}" dt="2024-02-13T15:03:53.517" v="426" actId="207"/>
          <ac:graphicFrameMkLst>
            <pc:docMk/>
            <pc:sldMk cId="0" sldId="269"/>
            <ac:graphicFrameMk id="13" creationId="{00000000-0000-0000-0000-000000000000}"/>
          </ac:graphicFrameMkLst>
        </pc:graphicFrameChg>
      </pc:sldChg>
      <pc:sldChg chg="modSp mod">
        <pc:chgData name="Kevin O'Brien" userId="c5a6b50b-859a-4e89-ac4b-6b0a5352f541" providerId="ADAL" clId="{A90CD10E-6E50-4F1D-B553-3D2103CEB48D}" dt="2024-02-13T21:53:05.321" v="795" actId="27107"/>
        <pc:sldMkLst>
          <pc:docMk/>
          <pc:sldMk cId="0" sldId="270"/>
        </pc:sldMkLst>
        <pc:spChg chg="mod">
          <ac:chgData name="Kevin O'Brien" userId="c5a6b50b-859a-4e89-ac4b-6b0a5352f541" providerId="ADAL" clId="{A90CD10E-6E50-4F1D-B553-3D2103CEB48D}" dt="2024-02-13T16:56:06.240" v="693"/>
          <ac:spMkLst>
            <pc:docMk/>
            <pc:sldMk cId="0" sldId="270"/>
            <ac:spMk id="8" creationId="{00000000-0000-0000-0000-000000000000}"/>
          </ac:spMkLst>
        </pc:spChg>
        <pc:spChg chg="mod">
          <ac:chgData name="Kevin O'Brien" userId="c5a6b50b-859a-4e89-ac4b-6b0a5352f541" providerId="ADAL" clId="{A90CD10E-6E50-4F1D-B553-3D2103CEB48D}" dt="2024-02-13T16:46:27.789" v="652"/>
          <ac:spMkLst>
            <pc:docMk/>
            <pc:sldMk cId="0" sldId="270"/>
            <ac:spMk id="10" creationId="{00000000-0000-0000-0000-000000000000}"/>
          </ac:spMkLst>
        </pc:spChg>
        <pc:spChg chg="mod">
          <ac:chgData name="Kevin O'Brien" userId="c5a6b50b-859a-4e89-ac4b-6b0a5352f541" providerId="ADAL" clId="{A90CD10E-6E50-4F1D-B553-3D2103CEB48D}" dt="2024-02-13T21:53:05.321" v="795" actId="27107"/>
          <ac:spMkLst>
            <pc:docMk/>
            <pc:sldMk cId="0" sldId="270"/>
            <ac:spMk id="11" creationId="{00000000-0000-0000-0000-000000000000}"/>
          </ac:spMkLst>
        </pc:spChg>
        <pc:spChg chg="mod">
          <ac:chgData name="Kevin O'Brien" userId="c5a6b50b-859a-4e89-ac4b-6b0a5352f541" providerId="ADAL" clId="{A90CD10E-6E50-4F1D-B553-3D2103CEB48D}" dt="2024-02-13T15:07:21.812" v="443" actId="1076"/>
          <ac:spMkLst>
            <pc:docMk/>
            <pc:sldMk cId="0" sldId="270"/>
            <ac:spMk id="12" creationId="{00000000-0000-0000-0000-000000000000}"/>
          </ac:spMkLst>
        </pc:spChg>
        <pc:spChg chg="mod">
          <ac:chgData name="Kevin O'Brien" userId="c5a6b50b-859a-4e89-ac4b-6b0a5352f541" providerId="ADAL" clId="{A90CD10E-6E50-4F1D-B553-3D2103CEB48D}" dt="2024-02-13T15:02:42.547" v="422" actId="207"/>
          <ac:spMkLst>
            <pc:docMk/>
            <pc:sldMk cId="0" sldId="270"/>
            <ac:spMk id="15" creationId="{00000000-0000-0000-0000-000000000000}"/>
          </ac:spMkLst>
        </pc:spChg>
      </pc:sldChg>
      <pc:sldChg chg="modSp mod">
        <pc:chgData name="Kevin O'Brien" userId="c5a6b50b-859a-4e89-ac4b-6b0a5352f541" providerId="ADAL" clId="{A90CD10E-6E50-4F1D-B553-3D2103CEB48D}" dt="2024-02-13T21:54:40.547" v="796" actId="33524"/>
        <pc:sldMkLst>
          <pc:docMk/>
          <pc:sldMk cId="0" sldId="271"/>
        </pc:sldMkLst>
        <pc:spChg chg="mod">
          <ac:chgData name="Kevin O'Brien" userId="c5a6b50b-859a-4e89-ac4b-6b0a5352f541" providerId="ADAL" clId="{A90CD10E-6E50-4F1D-B553-3D2103CEB48D}" dt="2024-02-13T16:56:06.240" v="693"/>
          <ac:spMkLst>
            <pc:docMk/>
            <pc:sldMk cId="0" sldId="271"/>
            <ac:spMk id="8" creationId="{00000000-0000-0000-0000-000000000000}"/>
          </ac:spMkLst>
        </pc:spChg>
        <pc:spChg chg="mod">
          <ac:chgData name="Kevin O'Brien" userId="c5a6b50b-859a-4e89-ac4b-6b0a5352f541" providerId="ADAL" clId="{A90CD10E-6E50-4F1D-B553-3D2103CEB48D}" dt="2024-02-13T15:03:22.496" v="424" actId="207"/>
          <ac:spMkLst>
            <pc:docMk/>
            <pc:sldMk cId="0" sldId="271"/>
            <ac:spMk id="11" creationId="{00000000-0000-0000-0000-000000000000}"/>
          </ac:spMkLst>
        </pc:spChg>
        <pc:spChg chg="mod">
          <ac:chgData name="Kevin O'Brien" userId="c5a6b50b-859a-4e89-ac4b-6b0a5352f541" providerId="ADAL" clId="{A90CD10E-6E50-4F1D-B553-3D2103CEB48D}" dt="2024-02-13T15:03:22.496" v="424" actId="207"/>
          <ac:spMkLst>
            <pc:docMk/>
            <pc:sldMk cId="0" sldId="271"/>
            <ac:spMk id="12" creationId="{00000000-0000-0000-0000-000000000000}"/>
          </ac:spMkLst>
        </pc:spChg>
        <pc:spChg chg="mod">
          <ac:chgData name="Kevin O'Brien" userId="c5a6b50b-859a-4e89-ac4b-6b0a5352f541" providerId="ADAL" clId="{A90CD10E-6E50-4F1D-B553-3D2103CEB48D}" dt="2024-02-13T16:46:33.725" v="653"/>
          <ac:spMkLst>
            <pc:docMk/>
            <pc:sldMk cId="0" sldId="271"/>
            <ac:spMk id="13" creationId="{00000000-0000-0000-0000-000000000000}"/>
          </ac:spMkLst>
        </pc:spChg>
        <pc:spChg chg="mod">
          <ac:chgData name="Kevin O'Brien" userId="c5a6b50b-859a-4e89-ac4b-6b0a5352f541" providerId="ADAL" clId="{A90CD10E-6E50-4F1D-B553-3D2103CEB48D}" dt="2024-02-13T14:51:57.389" v="344" actId="1076"/>
          <ac:spMkLst>
            <pc:docMk/>
            <pc:sldMk cId="0" sldId="271"/>
            <ac:spMk id="16" creationId="{00000000-0000-0000-0000-000000000000}"/>
          </ac:spMkLst>
        </pc:spChg>
        <pc:spChg chg="mod">
          <ac:chgData name="Kevin O'Brien" userId="c5a6b50b-859a-4e89-ac4b-6b0a5352f541" providerId="ADAL" clId="{A90CD10E-6E50-4F1D-B553-3D2103CEB48D}" dt="2024-02-13T21:54:40.547" v="796" actId="33524"/>
          <ac:spMkLst>
            <pc:docMk/>
            <pc:sldMk cId="0" sldId="271"/>
            <ac:spMk id="16386" creationId="{00000000-0000-0000-0000-000000000000}"/>
          </ac:spMkLst>
        </pc:spChg>
        <pc:grpChg chg="mod">
          <ac:chgData name="Kevin O'Brien" userId="c5a6b50b-859a-4e89-ac4b-6b0a5352f541" providerId="ADAL" clId="{A90CD10E-6E50-4F1D-B553-3D2103CEB48D}" dt="2024-02-13T15:03:22.496" v="424" actId="207"/>
          <ac:grpSpMkLst>
            <pc:docMk/>
            <pc:sldMk cId="0" sldId="271"/>
            <ac:grpSpMk id="10" creationId="{00000000-0000-0000-0000-000000000000}"/>
          </ac:grpSpMkLst>
        </pc:grpChg>
      </pc:sldChg>
      <pc:sldChg chg="modSp mod">
        <pc:chgData name="Kevin O'Brien" userId="c5a6b50b-859a-4e89-ac4b-6b0a5352f541" providerId="ADAL" clId="{A90CD10E-6E50-4F1D-B553-3D2103CEB48D}" dt="2024-02-13T16:56:06.240" v="693"/>
        <pc:sldMkLst>
          <pc:docMk/>
          <pc:sldMk cId="0" sldId="272"/>
        </pc:sldMkLst>
        <pc:spChg chg="mod">
          <ac:chgData name="Kevin O'Brien" userId="c5a6b50b-859a-4e89-ac4b-6b0a5352f541" providerId="ADAL" clId="{A90CD10E-6E50-4F1D-B553-3D2103CEB48D}" dt="2024-02-13T16:56:06.240" v="693"/>
          <ac:spMkLst>
            <pc:docMk/>
            <pc:sldMk cId="0" sldId="272"/>
            <ac:spMk id="8" creationId="{00000000-0000-0000-0000-000000000000}"/>
          </ac:spMkLst>
        </pc:spChg>
        <pc:spChg chg="mod">
          <ac:chgData name="Kevin O'Brien" userId="c5a6b50b-859a-4e89-ac4b-6b0a5352f541" providerId="ADAL" clId="{A90CD10E-6E50-4F1D-B553-3D2103CEB48D}" dt="2024-02-13T16:46:40.913" v="654"/>
          <ac:spMkLst>
            <pc:docMk/>
            <pc:sldMk cId="0" sldId="272"/>
            <ac:spMk id="10" creationId="{00000000-0000-0000-0000-000000000000}"/>
          </ac:spMkLst>
        </pc:spChg>
        <pc:spChg chg="mod">
          <ac:chgData name="Kevin O'Brien" userId="c5a6b50b-859a-4e89-ac4b-6b0a5352f541" providerId="ADAL" clId="{A90CD10E-6E50-4F1D-B553-3D2103CEB48D}" dt="2024-02-13T14:55:03.293" v="369" actId="27636"/>
          <ac:spMkLst>
            <pc:docMk/>
            <pc:sldMk cId="0" sldId="272"/>
            <ac:spMk id="12" creationId="{00000000-0000-0000-0000-000000000000}"/>
          </ac:spMkLst>
        </pc:spChg>
        <pc:spChg chg="mod">
          <ac:chgData name="Kevin O'Brien" userId="c5a6b50b-859a-4e89-ac4b-6b0a5352f541" providerId="ADAL" clId="{A90CD10E-6E50-4F1D-B553-3D2103CEB48D}" dt="2024-02-13T15:03:33.066" v="425" actId="207"/>
          <ac:spMkLst>
            <pc:docMk/>
            <pc:sldMk cId="0" sldId="272"/>
            <ac:spMk id="18" creationId="{00000000-0000-0000-0000-000000000000}"/>
          </ac:spMkLst>
        </pc:spChg>
        <pc:picChg chg="mod">
          <ac:chgData name="Kevin O'Brien" userId="c5a6b50b-859a-4e89-ac4b-6b0a5352f541" providerId="ADAL" clId="{A90CD10E-6E50-4F1D-B553-3D2103CEB48D}" dt="2024-02-13T15:06:02.374" v="433" actId="1076"/>
          <ac:picMkLst>
            <pc:docMk/>
            <pc:sldMk cId="0" sldId="272"/>
            <ac:picMk id="19" creationId="{00000000-0000-0000-0000-000000000000}"/>
          </ac:picMkLst>
        </pc:picChg>
      </pc:sldChg>
      <pc:sldChg chg="modSp mod">
        <pc:chgData name="Kevin O'Brien" userId="c5a6b50b-859a-4e89-ac4b-6b0a5352f541" providerId="ADAL" clId="{A90CD10E-6E50-4F1D-B553-3D2103CEB48D}" dt="2024-02-13T17:12:56.179" v="783" actId="207"/>
        <pc:sldMkLst>
          <pc:docMk/>
          <pc:sldMk cId="0" sldId="273"/>
        </pc:sldMkLst>
        <pc:spChg chg="mod">
          <ac:chgData name="Kevin O'Brien" userId="c5a6b50b-859a-4e89-ac4b-6b0a5352f541" providerId="ADAL" clId="{A90CD10E-6E50-4F1D-B553-3D2103CEB48D}" dt="2024-02-13T16:56:06.240" v="693"/>
          <ac:spMkLst>
            <pc:docMk/>
            <pc:sldMk cId="0" sldId="273"/>
            <ac:spMk id="8" creationId="{00000000-0000-0000-0000-000000000000}"/>
          </ac:spMkLst>
        </pc:spChg>
        <pc:spChg chg="mod">
          <ac:chgData name="Kevin O'Brien" userId="c5a6b50b-859a-4e89-ac4b-6b0a5352f541" providerId="ADAL" clId="{A90CD10E-6E50-4F1D-B553-3D2103CEB48D}" dt="2024-02-13T17:12:56.179" v="783" actId="207"/>
          <ac:spMkLst>
            <pc:docMk/>
            <pc:sldMk cId="0" sldId="273"/>
            <ac:spMk id="11" creationId="{00000000-0000-0000-0000-000000000000}"/>
          </ac:spMkLst>
        </pc:spChg>
        <pc:spChg chg="mod">
          <ac:chgData name="Kevin O'Brien" userId="c5a6b50b-859a-4e89-ac4b-6b0a5352f541" providerId="ADAL" clId="{A90CD10E-6E50-4F1D-B553-3D2103CEB48D}" dt="2024-02-13T17:12:56.179" v="783" actId="207"/>
          <ac:spMkLst>
            <pc:docMk/>
            <pc:sldMk cId="0" sldId="273"/>
            <ac:spMk id="12" creationId="{00000000-0000-0000-0000-000000000000}"/>
          </ac:spMkLst>
        </pc:spChg>
        <pc:spChg chg="mod">
          <ac:chgData name="Kevin O'Brien" userId="c5a6b50b-859a-4e89-ac4b-6b0a5352f541" providerId="ADAL" clId="{A90CD10E-6E50-4F1D-B553-3D2103CEB48D}" dt="2024-02-13T16:46:46.858" v="655"/>
          <ac:spMkLst>
            <pc:docMk/>
            <pc:sldMk cId="0" sldId="273"/>
            <ac:spMk id="13" creationId="{00000000-0000-0000-0000-000000000000}"/>
          </ac:spMkLst>
        </pc:spChg>
        <pc:spChg chg="mod">
          <ac:chgData name="Kevin O'Brien" userId="c5a6b50b-859a-4e89-ac4b-6b0a5352f541" providerId="ADAL" clId="{A90CD10E-6E50-4F1D-B553-3D2103CEB48D}" dt="2024-02-13T16:56:06.240" v="693"/>
          <ac:spMkLst>
            <pc:docMk/>
            <pc:sldMk cId="0" sldId="273"/>
            <ac:spMk id="16386" creationId="{00000000-0000-0000-0000-000000000000}"/>
          </ac:spMkLst>
        </pc:spChg>
        <pc:grpChg chg="mod">
          <ac:chgData name="Kevin O'Brien" userId="c5a6b50b-859a-4e89-ac4b-6b0a5352f541" providerId="ADAL" clId="{A90CD10E-6E50-4F1D-B553-3D2103CEB48D}" dt="2024-02-13T17:12:56.179" v="783" actId="207"/>
          <ac:grpSpMkLst>
            <pc:docMk/>
            <pc:sldMk cId="0" sldId="273"/>
            <ac:grpSpMk id="10" creationId="{00000000-0000-0000-0000-000000000000}"/>
          </ac:grpSpMkLst>
        </pc:grpChg>
      </pc:sldChg>
      <pc:sldChg chg="modSp mod">
        <pc:chgData name="Kevin O'Brien" userId="c5a6b50b-859a-4e89-ac4b-6b0a5352f541" providerId="ADAL" clId="{A90CD10E-6E50-4F1D-B553-3D2103CEB48D}" dt="2024-02-13T16:56:06.240" v="693"/>
        <pc:sldMkLst>
          <pc:docMk/>
          <pc:sldMk cId="0" sldId="274"/>
        </pc:sldMkLst>
        <pc:spChg chg="mod">
          <ac:chgData name="Kevin O'Brien" userId="c5a6b50b-859a-4e89-ac4b-6b0a5352f541" providerId="ADAL" clId="{A90CD10E-6E50-4F1D-B553-3D2103CEB48D}" dt="2024-02-13T16:56:06.240" v="693"/>
          <ac:spMkLst>
            <pc:docMk/>
            <pc:sldMk cId="0" sldId="274"/>
            <ac:spMk id="8" creationId="{00000000-0000-0000-0000-000000000000}"/>
          </ac:spMkLst>
        </pc:spChg>
        <pc:spChg chg="mod">
          <ac:chgData name="Kevin O'Brien" userId="c5a6b50b-859a-4e89-ac4b-6b0a5352f541" providerId="ADAL" clId="{A90CD10E-6E50-4F1D-B553-3D2103CEB48D}" dt="2024-02-13T14:58:58.693" v="381" actId="1076"/>
          <ac:spMkLst>
            <pc:docMk/>
            <pc:sldMk cId="0" sldId="274"/>
            <ac:spMk id="11" creationId="{00000000-0000-0000-0000-000000000000}"/>
          </ac:spMkLst>
        </pc:spChg>
        <pc:spChg chg="mod">
          <ac:chgData name="Kevin O'Brien" userId="c5a6b50b-859a-4e89-ac4b-6b0a5352f541" providerId="ADAL" clId="{A90CD10E-6E50-4F1D-B553-3D2103CEB48D}" dt="2024-02-13T14:58:55.679" v="380" actId="1076"/>
          <ac:spMkLst>
            <pc:docMk/>
            <pc:sldMk cId="0" sldId="274"/>
            <ac:spMk id="12" creationId="{00000000-0000-0000-0000-000000000000}"/>
          </ac:spMkLst>
        </pc:spChg>
        <pc:spChg chg="mod">
          <ac:chgData name="Kevin O'Brien" userId="c5a6b50b-859a-4e89-ac4b-6b0a5352f541" providerId="ADAL" clId="{A90CD10E-6E50-4F1D-B553-3D2103CEB48D}" dt="2024-02-13T15:04:20.740" v="428" actId="207"/>
          <ac:spMkLst>
            <pc:docMk/>
            <pc:sldMk cId="0" sldId="274"/>
            <ac:spMk id="13" creationId="{00000000-0000-0000-0000-000000000000}"/>
          </ac:spMkLst>
        </pc:spChg>
        <pc:spChg chg="mod">
          <ac:chgData name="Kevin O'Brien" userId="c5a6b50b-859a-4e89-ac4b-6b0a5352f541" providerId="ADAL" clId="{A90CD10E-6E50-4F1D-B553-3D2103CEB48D}" dt="2024-02-13T16:46:57.536" v="656"/>
          <ac:spMkLst>
            <pc:docMk/>
            <pc:sldMk cId="0" sldId="274"/>
            <ac:spMk id="14" creationId="{00000000-0000-0000-0000-000000000000}"/>
          </ac:spMkLst>
        </pc:spChg>
        <pc:spChg chg="mod">
          <ac:chgData name="Kevin O'Brien" userId="c5a6b50b-859a-4e89-ac4b-6b0a5352f541" providerId="ADAL" clId="{A90CD10E-6E50-4F1D-B553-3D2103CEB48D}" dt="2024-02-13T15:04:20.740" v="428" actId="207"/>
          <ac:spMkLst>
            <pc:docMk/>
            <pc:sldMk cId="0" sldId="274"/>
            <ac:spMk id="16" creationId="{00000000-0000-0000-0000-000000000000}"/>
          </ac:spMkLst>
        </pc:spChg>
        <pc:grpChg chg="mod">
          <ac:chgData name="Kevin O'Brien" userId="c5a6b50b-859a-4e89-ac4b-6b0a5352f541" providerId="ADAL" clId="{A90CD10E-6E50-4F1D-B553-3D2103CEB48D}" dt="2024-02-13T15:04:20.740" v="428" actId="207"/>
          <ac:grpSpMkLst>
            <pc:docMk/>
            <pc:sldMk cId="0" sldId="274"/>
            <ac:grpSpMk id="10" creationId="{00000000-0000-0000-0000-000000000000}"/>
          </ac:grpSpMkLst>
        </pc:grpChg>
      </pc:sldChg>
      <pc:sldChg chg="modSp mod">
        <pc:chgData name="Kevin O'Brien" userId="c5a6b50b-859a-4e89-ac4b-6b0a5352f541" providerId="ADAL" clId="{A90CD10E-6E50-4F1D-B553-3D2103CEB48D}" dt="2024-02-13T22:03:04.019" v="888" actId="20577"/>
        <pc:sldMkLst>
          <pc:docMk/>
          <pc:sldMk cId="0" sldId="275"/>
        </pc:sldMkLst>
        <pc:spChg chg="mod">
          <ac:chgData name="Kevin O'Brien" userId="c5a6b50b-859a-4e89-ac4b-6b0a5352f541" providerId="ADAL" clId="{A90CD10E-6E50-4F1D-B553-3D2103CEB48D}" dt="2024-02-13T16:56:06.240" v="693"/>
          <ac:spMkLst>
            <pc:docMk/>
            <pc:sldMk cId="0" sldId="275"/>
            <ac:spMk id="7" creationId="{00000000-0000-0000-0000-000000000000}"/>
          </ac:spMkLst>
        </pc:spChg>
        <pc:spChg chg="mod">
          <ac:chgData name="Kevin O'Brien" userId="c5a6b50b-859a-4e89-ac4b-6b0a5352f541" providerId="ADAL" clId="{A90CD10E-6E50-4F1D-B553-3D2103CEB48D}" dt="2024-02-13T16:47:05.831" v="657"/>
          <ac:spMkLst>
            <pc:docMk/>
            <pc:sldMk cId="0" sldId="275"/>
            <ac:spMk id="8" creationId="{00000000-0000-0000-0000-000000000000}"/>
          </ac:spMkLst>
        </pc:spChg>
        <pc:spChg chg="mod">
          <ac:chgData name="Kevin O'Brien" userId="c5a6b50b-859a-4e89-ac4b-6b0a5352f541" providerId="ADAL" clId="{A90CD10E-6E50-4F1D-B553-3D2103CEB48D}" dt="2024-02-13T22:03:04.019" v="888" actId="20577"/>
          <ac:spMkLst>
            <pc:docMk/>
            <pc:sldMk cId="0" sldId="275"/>
            <ac:spMk id="15363" creationId="{00000000-0000-0000-0000-000000000000}"/>
          </ac:spMkLst>
        </pc:spChg>
      </pc:sldChg>
      <pc:sldChg chg="addSp delSp modSp mod setBg">
        <pc:chgData name="Kevin O'Brien" userId="c5a6b50b-859a-4e89-ac4b-6b0a5352f541" providerId="ADAL" clId="{A90CD10E-6E50-4F1D-B553-3D2103CEB48D}" dt="2024-02-13T17:15:07.540" v="794" actId="207"/>
        <pc:sldMkLst>
          <pc:docMk/>
          <pc:sldMk cId="0" sldId="276"/>
        </pc:sldMkLst>
        <pc:spChg chg="mod">
          <ac:chgData name="Kevin O'Brien" userId="c5a6b50b-859a-4e89-ac4b-6b0a5352f541" providerId="ADAL" clId="{A90CD10E-6E50-4F1D-B553-3D2103CEB48D}" dt="2024-02-13T17:14:55.720" v="793" actId="207"/>
          <ac:spMkLst>
            <pc:docMk/>
            <pc:sldMk cId="0" sldId="276"/>
            <ac:spMk id="2" creationId="{00000000-0000-0000-0000-000000000000}"/>
          </ac:spMkLst>
        </pc:spChg>
        <pc:spChg chg="mod">
          <ac:chgData name="Kevin O'Brien" userId="c5a6b50b-859a-4e89-ac4b-6b0a5352f541" providerId="ADAL" clId="{A90CD10E-6E50-4F1D-B553-3D2103CEB48D}" dt="2024-02-13T17:15:07.540" v="794" actId="207"/>
          <ac:spMkLst>
            <pc:docMk/>
            <pc:sldMk cId="0" sldId="276"/>
            <ac:spMk id="8" creationId="{00000000-0000-0000-0000-000000000000}"/>
          </ac:spMkLst>
        </pc:spChg>
        <pc:picChg chg="add mod">
          <ac:chgData name="Kevin O'Brien" userId="c5a6b50b-859a-4e89-ac4b-6b0a5352f541" providerId="ADAL" clId="{A90CD10E-6E50-4F1D-B553-3D2103CEB48D}" dt="2024-02-13T14:29:06.512" v="6" actId="1076"/>
          <ac:picMkLst>
            <pc:docMk/>
            <pc:sldMk cId="0" sldId="276"/>
            <ac:picMk id="3" creationId="{69881FFC-A058-2C6F-EAF3-29461D6CDB3D}"/>
          </ac:picMkLst>
        </pc:picChg>
        <pc:picChg chg="del">
          <ac:chgData name="Kevin O'Brien" userId="c5a6b50b-859a-4e89-ac4b-6b0a5352f541" providerId="ADAL" clId="{A90CD10E-6E50-4F1D-B553-3D2103CEB48D}" dt="2024-02-13T14:28:18.376" v="0" actId="478"/>
          <ac:picMkLst>
            <pc:docMk/>
            <pc:sldMk cId="0" sldId="276"/>
            <ac:picMk id="5" creationId="{00000000-0000-0000-0000-000000000000}"/>
          </ac:picMkLst>
        </pc:picChg>
        <pc:picChg chg="mod">
          <ac:chgData name="Kevin O'Brien" userId="c5a6b50b-859a-4e89-ac4b-6b0a5352f541" providerId="ADAL" clId="{A90CD10E-6E50-4F1D-B553-3D2103CEB48D}" dt="2024-02-13T15:05:36.433" v="430" actId="29295"/>
          <ac:picMkLst>
            <pc:docMk/>
            <pc:sldMk cId="0" sldId="276"/>
            <ac:picMk id="1026" creationId="{00000000-0000-0000-0000-000000000000}"/>
          </ac:picMkLst>
        </pc:picChg>
      </pc:sldChg>
      <pc:sldMasterChg chg="setBg modSldLayout">
        <pc:chgData name="Kevin O'Brien" userId="c5a6b50b-859a-4e89-ac4b-6b0a5352f541" providerId="ADAL" clId="{A90CD10E-6E50-4F1D-B553-3D2103CEB48D}" dt="2024-02-13T17:12:31.771" v="782"/>
        <pc:sldMasterMkLst>
          <pc:docMk/>
          <pc:sldMasterMk cId="0" sldId="2147483648"/>
        </pc:sldMasterMkLst>
        <pc:sldLayoutChg chg="setBg">
          <pc:chgData name="Kevin O'Brien" userId="c5a6b50b-859a-4e89-ac4b-6b0a5352f541" providerId="ADAL" clId="{A90CD10E-6E50-4F1D-B553-3D2103CEB48D}" dt="2024-02-13T17:12:31.771" v="782"/>
          <pc:sldLayoutMkLst>
            <pc:docMk/>
            <pc:sldMasterMk cId="0" sldId="2147483648"/>
            <pc:sldLayoutMk cId="0" sldId="2147483651"/>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2"/>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3"/>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4"/>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5"/>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6"/>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7"/>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8"/>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59"/>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60"/>
          </pc:sldLayoutMkLst>
        </pc:sldLayoutChg>
        <pc:sldLayoutChg chg="setBg">
          <pc:chgData name="Kevin O'Brien" userId="c5a6b50b-859a-4e89-ac4b-6b0a5352f541" providerId="ADAL" clId="{A90CD10E-6E50-4F1D-B553-3D2103CEB48D}" dt="2024-02-13T17:12:31.771" v="782"/>
          <pc:sldLayoutMkLst>
            <pc:docMk/>
            <pc:sldMasterMk cId="0" sldId="2147483648"/>
            <pc:sldLayoutMk cId="0" sldId="214748366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74AE54-F264-4B01-81B5-B2E5B5A2C91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1392964C-B114-4BCE-AAA3-BEF24D0642CC}">
      <dgm:prSet phldrT="[Text]" custT="1"/>
      <dgm:spPr/>
      <dgm:t>
        <a:bodyPr/>
        <a:lstStyle/>
        <a:p>
          <a:r>
            <a:rPr lang="en-US" sz="5400" b="1" dirty="0"/>
            <a:t>Consistency</a:t>
          </a:r>
        </a:p>
      </dgm:t>
    </dgm:pt>
    <dgm:pt modelId="{39B6422A-0645-49A6-99A9-A2EB427F4B57}" type="parTrans" cxnId="{465A52D2-AA6C-46DD-9A9A-0CE6AF88A7FE}">
      <dgm:prSet/>
      <dgm:spPr/>
      <dgm:t>
        <a:bodyPr/>
        <a:lstStyle/>
        <a:p>
          <a:endParaRPr lang="en-US"/>
        </a:p>
      </dgm:t>
    </dgm:pt>
    <dgm:pt modelId="{0263BD1E-478F-49C0-8B53-39355D65D75A}" type="sibTrans" cxnId="{465A52D2-AA6C-46DD-9A9A-0CE6AF88A7FE}">
      <dgm:prSet/>
      <dgm:spPr/>
      <dgm:t>
        <a:bodyPr/>
        <a:lstStyle/>
        <a:p>
          <a:endParaRPr lang="en-US"/>
        </a:p>
      </dgm:t>
    </dgm:pt>
    <dgm:pt modelId="{68864655-71EE-4A67-976C-B4D5A003BFF9}">
      <dgm:prSet phldrT="[Text]" custT="1"/>
      <dgm:spPr>
        <a:solidFill>
          <a:schemeClr val="accent3">
            <a:lumMod val="50000"/>
          </a:schemeClr>
        </a:solidFill>
      </dgm:spPr>
      <dgm:t>
        <a:bodyPr/>
        <a:lstStyle/>
        <a:p>
          <a:r>
            <a:rPr lang="en-US" sz="5400" b="1" dirty="0"/>
            <a:t>Visibility</a:t>
          </a:r>
        </a:p>
      </dgm:t>
    </dgm:pt>
    <dgm:pt modelId="{D62C89B9-090E-4C7C-BB39-5C4632688083}" type="parTrans" cxnId="{66B5762D-5680-4BB7-9CCD-FB8DCB81357E}">
      <dgm:prSet/>
      <dgm:spPr/>
      <dgm:t>
        <a:bodyPr/>
        <a:lstStyle/>
        <a:p>
          <a:endParaRPr lang="en-US"/>
        </a:p>
      </dgm:t>
    </dgm:pt>
    <dgm:pt modelId="{21F9B4C3-56EC-41C3-8F4D-FB5D3279C0A5}" type="sibTrans" cxnId="{66B5762D-5680-4BB7-9CCD-FB8DCB81357E}">
      <dgm:prSet/>
      <dgm:spPr/>
      <dgm:t>
        <a:bodyPr/>
        <a:lstStyle/>
        <a:p>
          <a:endParaRPr lang="en-US"/>
        </a:p>
      </dgm:t>
    </dgm:pt>
    <dgm:pt modelId="{AF222885-205C-4863-A6A4-CE9377811E63}">
      <dgm:prSet phldrT="[Text]" custT="1"/>
      <dgm:spPr>
        <a:solidFill>
          <a:schemeClr val="tx2"/>
        </a:solidFill>
      </dgm:spPr>
      <dgm:t>
        <a:bodyPr/>
        <a:lstStyle/>
        <a:p>
          <a:r>
            <a:rPr lang="en-US" sz="5400" b="1" dirty="0"/>
            <a:t>Innovation</a:t>
          </a:r>
        </a:p>
      </dgm:t>
    </dgm:pt>
    <dgm:pt modelId="{6D6711DF-A1DA-4278-A247-6ACCD970B650}" type="parTrans" cxnId="{48EF80F7-6EDF-4CEA-B717-64356CB2B71C}">
      <dgm:prSet/>
      <dgm:spPr/>
      <dgm:t>
        <a:bodyPr/>
        <a:lstStyle/>
        <a:p>
          <a:endParaRPr lang="en-US"/>
        </a:p>
      </dgm:t>
    </dgm:pt>
    <dgm:pt modelId="{CBEBE7F0-84F8-4522-A36F-5BD78133A739}" type="sibTrans" cxnId="{48EF80F7-6EDF-4CEA-B717-64356CB2B71C}">
      <dgm:prSet/>
      <dgm:spPr/>
      <dgm:t>
        <a:bodyPr/>
        <a:lstStyle/>
        <a:p>
          <a:endParaRPr lang="en-US"/>
        </a:p>
      </dgm:t>
    </dgm:pt>
    <dgm:pt modelId="{6FCFED75-380E-4B72-B710-50DAAB661F7B}" type="pres">
      <dgm:prSet presAssocID="{3474AE54-F264-4B01-81B5-B2E5B5A2C91E}" presName="linear" presStyleCnt="0">
        <dgm:presLayoutVars>
          <dgm:dir/>
          <dgm:animLvl val="lvl"/>
          <dgm:resizeHandles val="exact"/>
        </dgm:presLayoutVars>
      </dgm:prSet>
      <dgm:spPr/>
    </dgm:pt>
    <dgm:pt modelId="{9B354985-E98B-4D59-BEB8-9EB137096F82}" type="pres">
      <dgm:prSet presAssocID="{1392964C-B114-4BCE-AAA3-BEF24D0642CC}" presName="parentLin" presStyleCnt="0"/>
      <dgm:spPr/>
    </dgm:pt>
    <dgm:pt modelId="{94C3026A-FAA1-433F-A647-2188D6BE02D5}" type="pres">
      <dgm:prSet presAssocID="{1392964C-B114-4BCE-AAA3-BEF24D0642CC}" presName="parentLeftMargin" presStyleLbl="node1" presStyleIdx="0" presStyleCnt="3"/>
      <dgm:spPr/>
    </dgm:pt>
    <dgm:pt modelId="{3802C91F-2B9E-484C-A0B5-C07BB9C0A66A}" type="pres">
      <dgm:prSet presAssocID="{1392964C-B114-4BCE-AAA3-BEF24D0642CC}" presName="parentText" presStyleLbl="node1" presStyleIdx="0" presStyleCnt="3">
        <dgm:presLayoutVars>
          <dgm:chMax val="0"/>
          <dgm:bulletEnabled val="1"/>
        </dgm:presLayoutVars>
      </dgm:prSet>
      <dgm:spPr/>
    </dgm:pt>
    <dgm:pt modelId="{87801F56-29C6-4A6E-B1DF-D8028222A12D}" type="pres">
      <dgm:prSet presAssocID="{1392964C-B114-4BCE-AAA3-BEF24D0642CC}" presName="negativeSpace" presStyleCnt="0"/>
      <dgm:spPr/>
    </dgm:pt>
    <dgm:pt modelId="{F4A9503B-7B8D-443F-97FF-EEFCCFEA5DB0}" type="pres">
      <dgm:prSet presAssocID="{1392964C-B114-4BCE-AAA3-BEF24D0642CC}" presName="childText" presStyleLbl="conFgAcc1" presStyleIdx="0" presStyleCnt="3">
        <dgm:presLayoutVars>
          <dgm:bulletEnabled val="1"/>
        </dgm:presLayoutVars>
      </dgm:prSet>
      <dgm:spPr/>
    </dgm:pt>
    <dgm:pt modelId="{AF54A3C2-FE10-41DA-AA3F-670CF8487406}" type="pres">
      <dgm:prSet presAssocID="{0263BD1E-478F-49C0-8B53-39355D65D75A}" presName="spaceBetweenRectangles" presStyleCnt="0"/>
      <dgm:spPr/>
    </dgm:pt>
    <dgm:pt modelId="{EE010CC2-EB68-4CC4-A8BD-6EAA0B0A27A6}" type="pres">
      <dgm:prSet presAssocID="{68864655-71EE-4A67-976C-B4D5A003BFF9}" presName="parentLin" presStyleCnt="0"/>
      <dgm:spPr/>
    </dgm:pt>
    <dgm:pt modelId="{E4B1FF53-BFF3-459F-B18A-FD60141BD71C}" type="pres">
      <dgm:prSet presAssocID="{68864655-71EE-4A67-976C-B4D5A003BFF9}" presName="parentLeftMargin" presStyleLbl="node1" presStyleIdx="0" presStyleCnt="3"/>
      <dgm:spPr/>
    </dgm:pt>
    <dgm:pt modelId="{1E6E9576-68E1-4567-8CD9-6ED96A973A57}" type="pres">
      <dgm:prSet presAssocID="{68864655-71EE-4A67-976C-B4D5A003BFF9}" presName="parentText" presStyleLbl="node1" presStyleIdx="1" presStyleCnt="3">
        <dgm:presLayoutVars>
          <dgm:chMax val="0"/>
          <dgm:bulletEnabled val="1"/>
        </dgm:presLayoutVars>
      </dgm:prSet>
      <dgm:spPr/>
    </dgm:pt>
    <dgm:pt modelId="{3E356E72-CD82-43FC-BC1A-BA9DAED52B83}" type="pres">
      <dgm:prSet presAssocID="{68864655-71EE-4A67-976C-B4D5A003BFF9}" presName="negativeSpace" presStyleCnt="0"/>
      <dgm:spPr/>
    </dgm:pt>
    <dgm:pt modelId="{88BE707A-0E2F-4CDA-8C99-64C8971232FE}" type="pres">
      <dgm:prSet presAssocID="{68864655-71EE-4A67-976C-B4D5A003BFF9}" presName="childText" presStyleLbl="conFgAcc1" presStyleIdx="1" presStyleCnt="3" custLinFactNeighborY="2913">
        <dgm:presLayoutVars>
          <dgm:bulletEnabled val="1"/>
        </dgm:presLayoutVars>
      </dgm:prSet>
      <dgm:spPr/>
    </dgm:pt>
    <dgm:pt modelId="{4DEFCC8E-03AA-4E60-98D0-EB26FE6E556F}" type="pres">
      <dgm:prSet presAssocID="{21F9B4C3-56EC-41C3-8F4D-FB5D3279C0A5}" presName="spaceBetweenRectangles" presStyleCnt="0"/>
      <dgm:spPr/>
    </dgm:pt>
    <dgm:pt modelId="{2923B0DA-F917-484D-A509-58B046B40CF1}" type="pres">
      <dgm:prSet presAssocID="{AF222885-205C-4863-A6A4-CE9377811E63}" presName="parentLin" presStyleCnt="0"/>
      <dgm:spPr/>
    </dgm:pt>
    <dgm:pt modelId="{4AA0FAA2-B716-49DD-AEC6-A60AFF11B0E9}" type="pres">
      <dgm:prSet presAssocID="{AF222885-205C-4863-A6A4-CE9377811E63}" presName="parentLeftMargin" presStyleLbl="node1" presStyleIdx="1" presStyleCnt="3"/>
      <dgm:spPr/>
    </dgm:pt>
    <dgm:pt modelId="{3BA10E04-C351-4EA7-9497-DCC646273313}" type="pres">
      <dgm:prSet presAssocID="{AF222885-205C-4863-A6A4-CE9377811E63}" presName="parentText" presStyleLbl="node1" presStyleIdx="2" presStyleCnt="3" custLinFactNeighborX="6013" custLinFactNeighborY="-2684">
        <dgm:presLayoutVars>
          <dgm:chMax val="0"/>
          <dgm:bulletEnabled val="1"/>
        </dgm:presLayoutVars>
      </dgm:prSet>
      <dgm:spPr/>
    </dgm:pt>
    <dgm:pt modelId="{07C322A9-AF7F-4DEB-A3F2-3A0FDE6B9745}" type="pres">
      <dgm:prSet presAssocID="{AF222885-205C-4863-A6A4-CE9377811E63}" presName="negativeSpace" presStyleCnt="0"/>
      <dgm:spPr/>
    </dgm:pt>
    <dgm:pt modelId="{8ABDA9F8-C29E-44C5-9229-469F50A30DF7}" type="pres">
      <dgm:prSet presAssocID="{AF222885-205C-4863-A6A4-CE9377811E63}" presName="childText" presStyleLbl="conFgAcc1" presStyleIdx="2" presStyleCnt="3">
        <dgm:presLayoutVars>
          <dgm:bulletEnabled val="1"/>
        </dgm:presLayoutVars>
      </dgm:prSet>
      <dgm:spPr/>
    </dgm:pt>
  </dgm:ptLst>
  <dgm:cxnLst>
    <dgm:cxn modelId="{443E6119-A015-4989-8A5B-3A96310C8B4D}" type="presOf" srcId="{1392964C-B114-4BCE-AAA3-BEF24D0642CC}" destId="{3802C91F-2B9E-484C-A0B5-C07BB9C0A66A}" srcOrd="1" destOrd="0" presId="urn:microsoft.com/office/officeart/2005/8/layout/list1"/>
    <dgm:cxn modelId="{66B5762D-5680-4BB7-9CCD-FB8DCB81357E}" srcId="{3474AE54-F264-4B01-81B5-B2E5B5A2C91E}" destId="{68864655-71EE-4A67-976C-B4D5A003BFF9}" srcOrd="1" destOrd="0" parTransId="{D62C89B9-090E-4C7C-BB39-5C4632688083}" sibTransId="{21F9B4C3-56EC-41C3-8F4D-FB5D3279C0A5}"/>
    <dgm:cxn modelId="{A3C0CE2F-B2FD-4A5F-8A08-04F4C9E91FCF}" type="presOf" srcId="{AF222885-205C-4863-A6A4-CE9377811E63}" destId="{3BA10E04-C351-4EA7-9497-DCC646273313}" srcOrd="1" destOrd="0" presId="urn:microsoft.com/office/officeart/2005/8/layout/list1"/>
    <dgm:cxn modelId="{7E3AD159-7351-4311-A672-AA3EBDEACE2D}" type="presOf" srcId="{1392964C-B114-4BCE-AAA3-BEF24D0642CC}" destId="{94C3026A-FAA1-433F-A647-2188D6BE02D5}" srcOrd="0" destOrd="0" presId="urn:microsoft.com/office/officeart/2005/8/layout/list1"/>
    <dgm:cxn modelId="{B12AF294-D8AF-468A-92C4-BED54612555D}" type="presOf" srcId="{68864655-71EE-4A67-976C-B4D5A003BFF9}" destId="{1E6E9576-68E1-4567-8CD9-6ED96A973A57}" srcOrd="1" destOrd="0" presId="urn:microsoft.com/office/officeart/2005/8/layout/list1"/>
    <dgm:cxn modelId="{C445309C-FABD-46D0-9340-BD2C912643C5}" type="presOf" srcId="{68864655-71EE-4A67-976C-B4D5A003BFF9}" destId="{E4B1FF53-BFF3-459F-B18A-FD60141BD71C}" srcOrd="0" destOrd="0" presId="urn:microsoft.com/office/officeart/2005/8/layout/list1"/>
    <dgm:cxn modelId="{6CBCEBA1-9998-42D0-8734-254A8D0ABE0D}" type="presOf" srcId="{3474AE54-F264-4B01-81B5-B2E5B5A2C91E}" destId="{6FCFED75-380E-4B72-B710-50DAAB661F7B}" srcOrd="0" destOrd="0" presId="urn:microsoft.com/office/officeart/2005/8/layout/list1"/>
    <dgm:cxn modelId="{4A0DC2CD-88F7-46F1-98AA-8A33C20D22C4}" type="presOf" srcId="{AF222885-205C-4863-A6A4-CE9377811E63}" destId="{4AA0FAA2-B716-49DD-AEC6-A60AFF11B0E9}" srcOrd="0" destOrd="0" presId="urn:microsoft.com/office/officeart/2005/8/layout/list1"/>
    <dgm:cxn modelId="{465A52D2-AA6C-46DD-9A9A-0CE6AF88A7FE}" srcId="{3474AE54-F264-4B01-81B5-B2E5B5A2C91E}" destId="{1392964C-B114-4BCE-AAA3-BEF24D0642CC}" srcOrd="0" destOrd="0" parTransId="{39B6422A-0645-49A6-99A9-A2EB427F4B57}" sibTransId="{0263BD1E-478F-49C0-8B53-39355D65D75A}"/>
    <dgm:cxn modelId="{48EF80F7-6EDF-4CEA-B717-64356CB2B71C}" srcId="{3474AE54-F264-4B01-81B5-B2E5B5A2C91E}" destId="{AF222885-205C-4863-A6A4-CE9377811E63}" srcOrd="2" destOrd="0" parTransId="{6D6711DF-A1DA-4278-A247-6ACCD970B650}" sibTransId="{CBEBE7F0-84F8-4522-A36F-5BD78133A739}"/>
    <dgm:cxn modelId="{DD33BA9F-8B46-4A7B-A5A7-1496AB557F91}" type="presParOf" srcId="{6FCFED75-380E-4B72-B710-50DAAB661F7B}" destId="{9B354985-E98B-4D59-BEB8-9EB137096F82}" srcOrd="0" destOrd="0" presId="urn:microsoft.com/office/officeart/2005/8/layout/list1"/>
    <dgm:cxn modelId="{2A04BFDB-B392-44BE-B540-9FCC71897B4F}" type="presParOf" srcId="{9B354985-E98B-4D59-BEB8-9EB137096F82}" destId="{94C3026A-FAA1-433F-A647-2188D6BE02D5}" srcOrd="0" destOrd="0" presId="urn:microsoft.com/office/officeart/2005/8/layout/list1"/>
    <dgm:cxn modelId="{B31F548F-6176-4E62-99ED-943691BDD5EA}" type="presParOf" srcId="{9B354985-E98B-4D59-BEB8-9EB137096F82}" destId="{3802C91F-2B9E-484C-A0B5-C07BB9C0A66A}" srcOrd="1" destOrd="0" presId="urn:microsoft.com/office/officeart/2005/8/layout/list1"/>
    <dgm:cxn modelId="{1E19F310-278F-429D-9591-BF1573CDAC3C}" type="presParOf" srcId="{6FCFED75-380E-4B72-B710-50DAAB661F7B}" destId="{87801F56-29C6-4A6E-B1DF-D8028222A12D}" srcOrd="1" destOrd="0" presId="urn:microsoft.com/office/officeart/2005/8/layout/list1"/>
    <dgm:cxn modelId="{6E7C2DDC-9674-4886-9C64-6CB6935E7702}" type="presParOf" srcId="{6FCFED75-380E-4B72-B710-50DAAB661F7B}" destId="{F4A9503B-7B8D-443F-97FF-EEFCCFEA5DB0}" srcOrd="2" destOrd="0" presId="urn:microsoft.com/office/officeart/2005/8/layout/list1"/>
    <dgm:cxn modelId="{F59DD3F6-873A-4E69-8109-BF0CB79D492B}" type="presParOf" srcId="{6FCFED75-380E-4B72-B710-50DAAB661F7B}" destId="{AF54A3C2-FE10-41DA-AA3F-670CF8487406}" srcOrd="3" destOrd="0" presId="urn:microsoft.com/office/officeart/2005/8/layout/list1"/>
    <dgm:cxn modelId="{3D35A615-275A-45E8-8152-D41602E2EC01}" type="presParOf" srcId="{6FCFED75-380E-4B72-B710-50DAAB661F7B}" destId="{EE010CC2-EB68-4CC4-A8BD-6EAA0B0A27A6}" srcOrd="4" destOrd="0" presId="urn:microsoft.com/office/officeart/2005/8/layout/list1"/>
    <dgm:cxn modelId="{8BE197A2-629B-4E98-8832-B4CA09413D84}" type="presParOf" srcId="{EE010CC2-EB68-4CC4-A8BD-6EAA0B0A27A6}" destId="{E4B1FF53-BFF3-459F-B18A-FD60141BD71C}" srcOrd="0" destOrd="0" presId="urn:microsoft.com/office/officeart/2005/8/layout/list1"/>
    <dgm:cxn modelId="{F7219786-2975-4C0B-ACC9-A6971699739F}" type="presParOf" srcId="{EE010CC2-EB68-4CC4-A8BD-6EAA0B0A27A6}" destId="{1E6E9576-68E1-4567-8CD9-6ED96A973A57}" srcOrd="1" destOrd="0" presId="urn:microsoft.com/office/officeart/2005/8/layout/list1"/>
    <dgm:cxn modelId="{3C6DABA2-B39F-4B05-8062-2276D17B7F93}" type="presParOf" srcId="{6FCFED75-380E-4B72-B710-50DAAB661F7B}" destId="{3E356E72-CD82-43FC-BC1A-BA9DAED52B83}" srcOrd="5" destOrd="0" presId="urn:microsoft.com/office/officeart/2005/8/layout/list1"/>
    <dgm:cxn modelId="{EE758A26-C02D-4EE3-A056-15B13AE688B7}" type="presParOf" srcId="{6FCFED75-380E-4B72-B710-50DAAB661F7B}" destId="{88BE707A-0E2F-4CDA-8C99-64C8971232FE}" srcOrd="6" destOrd="0" presId="urn:microsoft.com/office/officeart/2005/8/layout/list1"/>
    <dgm:cxn modelId="{358C9E6E-48F4-4C62-8B7E-3A1B579C0AD0}" type="presParOf" srcId="{6FCFED75-380E-4B72-B710-50DAAB661F7B}" destId="{4DEFCC8E-03AA-4E60-98D0-EB26FE6E556F}" srcOrd="7" destOrd="0" presId="urn:microsoft.com/office/officeart/2005/8/layout/list1"/>
    <dgm:cxn modelId="{0B343C72-5893-4547-B14A-46E9C214BFD4}" type="presParOf" srcId="{6FCFED75-380E-4B72-B710-50DAAB661F7B}" destId="{2923B0DA-F917-484D-A509-58B046B40CF1}" srcOrd="8" destOrd="0" presId="urn:microsoft.com/office/officeart/2005/8/layout/list1"/>
    <dgm:cxn modelId="{B126C74A-D752-4EB9-914B-CC92984D2681}" type="presParOf" srcId="{2923B0DA-F917-484D-A509-58B046B40CF1}" destId="{4AA0FAA2-B716-49DD-AEC6-A60AFF11B0E9}" srcOrd="0" destOrd="0" presId="urn:microsoft.com/office/officeart/2005/8/layout/list1"/>
    <dgm:cxn modelId="{7D9BD6B2-C56E-4F9A-84EC-38DD807A19CF}" type="presParOf" srcId="{2923B0DA-F917-484D-A509-58B046B40CF1}" destId="{3BA10E04-C351-4EA7-9497-DCC646273313}" srcOrd="1" destOrd="0" presId="urn:microsoft.com/office/officeart/2005/8/layout/list1"/>
    <dgm:cxn modelId="{32E41A2F-85D2-4D88-A580-0A3472BDBAC6}" type="presParOf" srcId="{6FCFED75-380E-4B72-B710-50DAAB661F7B}" destId="{07C322A9-AF7F-4DEB-A3F2-3A0FDE6B9745}" srcOrd="9" destOrd="0" presId="urn:microsoft.com/office/officeart/2005/8/layout/list1"/>
    <dgm:cxn modelId="{C885EE89-BB5A-4593-966D-F4A9337A37BE}" type="presParOf" srcId="{6FCFED75-380E-4B72-B710-50DAAB661F7B}" destId="{8ABDA9F8-C29E-44C5-9229-469F50A30DF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9503B-7B8D-443F-97FF-EEFCCFEA5DB0}">
      <dsp:nvSpPr>
        <dsp:cNvPr id="0" name=""/>
        <dsp:cNvSpPr/>
      </dsp:nvSpPr>
      <dsp:spPr>
        <a:xfrm>
          <a:off x="0" y="556419"/>
          <a:ext cx="6792416" cy="856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02C91F-2B9E-484C-A0B5-C07BB9C0A66A}">
      <dsp:nvSpPr>
        <dsp:cNvPr id="0" name=""/>
        <dsp:cNvSpPr/>
      </dsp:nvSpPr>
      <dsp:spPr>
        <a:xfrm>
          <a:off x="339620" y="54579"/>
          <a:ext cx="4754691" cy="10036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716" tIns="0" rIns="179716" bIns="0" numCol="1" spcCol="1270" anchor="ctr" anchorCtr="0">
          <a:noAutofit/>
        </a:bodyPr>
        <a:lstStyle/>
        <a:p>
          <a:pPr marL="0" lvl="0" indent="0" algn="l" defTabSz="2400300">
            <a:lnSpc>
              <a:spcPct val="90000"/>
            </a:lnSpc>
            <a:spcBef>
              <a:spcPct val="0"/>
            </a:spcBef>
            <a:spcAft>
              <a:spcPct val="35000"/>
            </a:spcAft>
            <a:buNone/>
          </a:pPr>
          <a:r>
            <a:rPr lang="en-US" sz="5400" b="1" kern="1200" dirty="0"/>
            <a:t>Consistency</a:t>
          </a:r>
        </a:p>
      </dsp:txBody>
      <dsp:txXfrm>
        <a:off x="388616" y="103575"/>
        <a:ext cx="4656699" cy="905688"/>
      </dsp:txXfrm>
    </dsp:sp>
    <dsp:sp modelId="{88BE707A-0E2F-4CDA-8C99-64C8971232FE}">
      <dsp:nvSpPr>
        <dsp:cNvPr id="0" name=""/>
        <dsp:cNvSpPr/>
      </dsp:nvSpPr>
      <dsp:spPr>
        <a:xfrm>
          <a:off x="0" y="2104008"/>
          <a:ext cx="6792416" cy="856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6E9576-68E1-4567-8CD9-6ED96A973A57}">
      <dsp:nvSpPr>
        <dsp:cNvPr id="0" name=""/>
        <dsp:cNvSpPr/>
      </dsp:nvSpPr>
      <dsp:spPr>
        <a:xfrm>
          <a:off x="339620" y="1596820"/>
          <a:ext cx="4754691" cy="1003680"/>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716" tIns="0" rIns="179716" bIns="0" numCol="1" spcCol="1270" anchor="ctr" anchorCtr="0">
          <a:noAutofit/>
        </a:bodyPr>
        <a:lstStyle/>
        <a:p>
          <a:pPr marL="0" lvl="0" indent="0" algn="l" defTabSz="2400300">
            <a:lnSpc>
              <a:spcPct val="90000"/>
            </a:lnSpc>
            <a:spcBef>
              <a:spcPct val="0"/>
            </a:spcBef>
            <a:spcAft>
              <a:spcPct val="35000"/>
            </a:spcAft>
            <a:buNone/>
          </a:pPr>
          <a:r>
            <a:rPr lang="en-US" sz="5400" b="1" kern="1200" dirty="0"/>
            <a:t>Visibility</a:t>
          </a:r>
        </a:p>
      </dsp:txBody>
      <dsp:txXfrm>
        <a:off x="388616" y="1645816"/>
        <a:ext cx="4656699" cy="905688"/>
      </dsp:txXfrm>
    </dsp:sp>
    <dsp:sp modelId="{8ABDA9F8-C29E-44C5-9229-469F50A30DF7}">
      <dsp:nvSpPr>
        <dsp:cNvPr id="0" name=""/>
        <dsp:cNvSpPr/>
      </dsp:nvSpPr>
      <dsp:spPr>
        <a:xfrm>
          <a:off x="0" y="3640900"/>
          <a:ext cx="6792416" cy="856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A10E04-C351-4EA7-9497-DCC646273313}">
      <dsp:nvSpPr>
        <dsp:cNvPr id="0" name=""/>
        <dsp:cNvSpPr/>
      </dsp:nvSpPr>
      <dsp:spPr>
        <a:xfrm>
          <a:off x="360042" y="3112121"/>
          <a:ext cx="4754691" cy="100368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716" tIns="0" rIns="179716" bIns="0" numCol="1" spcCol="1270" anchor="ctr" anchorCtr="0">
          <a:noAutofit/>
        </a:bodyPr>
        <a:lstStyle/>
        <a:p>
          <a:pPr marL="0" lvl="0" indent="0" algn="l" defTabSz="2400300">
            <a:lnSpc>
              <a:spcPct val="90000"/>
            </a:lnSpc>
            <a:spcBef>
              <a:spcPct val="0"/>
            </a:spcBef>
            <a:spcAft>
              <a:spcPct val="35000"/>
            </a:spcAft>
            <a:buNone/>
          </a:pPr>
          <a:r>
            <a:rPr lang="en-US" sz="5400" b="1" kern="1200" dirty="0"/>
            <a:t>Innovation</a:t>
          </a:r>
        </a:p>
      </dsp:txBody>
      <dsp:txXfrm>
        <a:off x="409038" y="3161117"/>
        <a:ext cx="4656699"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smtClean="0">
                <a:latin typeface="+mn-lt"/>
                <a:ea typeface="+mn-ea"/>
                <a:cs typeface="+mn-cs"/>
              </a:defRPr>
            </a:lvl1pPr>
          </a:lstStyle>
          <a:p>
            <a:pPr>
              <a:defRPr/>
            </a:pPr>
            <a:fld id="{BBCBF8AF-968C-43C3-85C2-6912E9781ED1}" type="datetimeFigureOut">
              <a:rPr lang="en-US"/>
              <a:pPr>
                <a:defRPr/>
              </a:pPr>
              <a:t>2/13/2024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smtClean="0">
                <a:latin typeface="+mn-lt"/>
                <a:ea typeface="+mn-ea"/>
                <a:cs typeface="+mn-cs"/>
              </a:defRPr>
            </a:lvl1pPr>
          </a:lstStyle>
          <a:p>
            <a:pPr>
              <a:defRPr/>
            </a:pPr>
            <a:fld id="{7139A4E3-90AC-4B14-9A5D-548022EC6C3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fontAlgn="base">
      <a:spcBef>
        <a:spcPct val="30000"/>
      </a:spcBef>
      <a:spcAft>
        <a:spcPct val="0"/>
      </a:spcAft>
      <a:defRPr sz="1200" kern="1200">
        <a:solidFill>
          <a:schemeClr val="tx1"/>
        </a:solidFill>
        <a:latin typeface="+mn-lt"/>
        <a:ea typeface="ＭＳ Ｐゴシック" charset="-128"/>
        <a:cs typeface="+mn-cs"/>
      </a:defRPr>
    </a:lvl2pPr>
    <a:lvl3pPr marL="914400" algn="l" rtl="0" fontAlgn="base">
      <a:spcBef>
        <a:spcPct val="30000"/>
      </a:spcBef>
      <a:spcAft>
        <a:spcPct val="0"/>
      </a:spcAft>
      <a:defRPr sz="1200" kern="1200">
        <a:solidFill>
          <a:schemeClr val="tx1"/>
        </a:solidFill>
        <a:latin typeface="+mn-lt"/>
        <a:ea typeface="ＭＳ Ｐゴシック" charset="-128"/>
        <a:cs typeface="+mn-cs"/>
      </a:defRPr>
    </a:lvl3pPr>
    <a:lvl4pPr marL="1371600" algn="l" rtl="0" fontAlgn="base">
      <a:spcBef>
        <a:spcPct val="30000"/>
      </a:spcBef>
      <a:spcAft>
        <a:spcPct val="0"/>
      </a:spcAft>
      <a:defRPr sz="1200" kern="1200">
        <a:solidFill>
          <a:schemeClr val="tx1"/>
        </a:solidFill>
        <a:latin typeface="+mn-lt"/>
        <a:ea typeface="ＭＳ Ｐゴシック" charset="-128"/>
        <a:cs typeface="+mn-cs"/>
      </a:defRPr>
    </a:lvl4pPr>
    <a:lvl5pPr marL="1828800" algn="l"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D5367468-831D-45E8-A871-56FF7B495D9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4F929D0-D718-40EE-AB83-C387F3AD9B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F877E8F-F939-4F42-A8DE-DBE0E39AE10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rot="10800000" flipH="1">
            <a:off x="546100" y="630238"/>
            <a:ext cx="7953375" cy="4762"/>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810000" y="1066800"/>
            <a:ext cx="4876800" cy="5059363"/>
          </a:xfrm>
        </p:spPr>
        <p:txBody>
          <a:bodyPr>
            <a:normAutofit/>
          </a:bodyPr>
          <a:lstStyle>
            <a:lvl1pPr>
              <a:buNone/>
              <a:defRPr sz="1800"/>
            </a:lvl1pPr>
          </a:lstStyle>
          <a:p>
            <a:pPr lvl="0"/>
            <a:endParaRPr lang="en-US" dirty="0"/>
          </a:p>
        </p:txBody>
      </p:sp>
      <p:sp>
        <p:nvSpPr>
          <p:cNvPr id="5" name="Slide Number Placeholder 5"/>
          <p:cNvSpPr>
            <a:spLocks noGrp="1"/>
          </p:cNvSpPr>
          <p:nvPr>
            <p:ph type="sldNum" sz="quarter" idx="10"/>
          </p:nvPr>
        </p:nvSpPr>
        <p:spPr/>
        <p:txBody>
          <a:bodyPr/>
          <a:lstStyle>
            <a:lvl1pPr>
              <a:defRPr/>
            </a:lvl1pPr>
          </a:lstStyle>
          <a:p>
            <a:pPr>
              <a:defRPr/>
            </a:pPr>
            <a:fld id="{20F3C9F6-F368-4D01-AD35-F7DF223982F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B741287-8A22-41EE-BA63-8175CCF244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ED306AC-3CC4-47BE-85EC-2D7A1F5711F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AEBC64A-C953-4C6E-A524-D5EEF4EA887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48A8550-99C3-49EA-A765-8C01B9BE704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414E5C6-6F67-4798-A775-AC216C49B21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87CEBE9-A8D7-41CA-B6BC-E6ADDF35449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F84AA3A-E19F-429B-A2EE-B90449D85B2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DB0670D3-4743-4EB3-89C9-4F3D9991831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hdr="0" ftr="0" dt="0"/>
  <p:txStyles>
    <p:titleStyle>
      <a:lvl1pPr algn="ctr" rtl="0" fontAlgn="base">
        <a:spcBef>
          <a:spcPct val="0"/>
        </a:spcBef>
        <a:spcAft>
          <a:spcPct val="0"/>
        </a:spcAft>
        <a:defRPr sz="4400" kern="1200">
          <a:solidFill>
            <a:schemeClr val="tx1"/>
          </a:solidFill>
          <a:latin typeface="+mj-lt"/>
          <a:ea typeface="ＭＳ Ｐゴシック" charset="-128"/>
          <a:cs typeface="ＭＳ Ｐゴシック" charset="-128"/>
        </a:defRPr>
      </a:lvl1pPr>
      <a:lvl2pPr algn="ctr" rtl="0" fontAlgn="base">
        <a:spcBef>
          <a:spcPct val="0"/>
        </a:spcBef>
        <a:spcAft>
          <a:spcPct val="0"/>
        </a:spcAft>
        <a:defRPr sz="4400">
          <a:solidFill>
            <a:schemeClr val="tx1"/>
          </a:solidFill>
          <a:latin typeface="Calibri" charset="0"/>
          <a:ea typeface="ＭＳ Ｐゴシック" charset="-128"/>
          <a:cs typeface="ＭＳ Ｐゴシック" charset="-128"/>
        </a:defRPr>
      </a:lvl2pPr>
      <a:lvl3pPr algn="ctr" rtl="0" fontAlgn="base">
        <a:spcBef>
          <a:spcPct val="0"/>
        </a:spcBef>
        <a:spcAft>
          <a:spcPct val="0"/>
        </a:spcAft>
        <a:defRPr sz="4400">
          <a:solidFill>
            <a:schemeClr val="tx1"/>
          </a:solidFill>
          <a:latin typeface="Calibri" charset="0"/>
          <a:ea typeface="ＭＳ Ｐゴシック" charset="-128"/>
          <a:cs typeface="ＭＳ Ｐゴシック" charset="-128"/>
        </a:defRPr>
      </a:lvl3pPr>
      <a:lvl4pPr algn="ctr" rtl="0" fontAlgn="base">
        <a:spcBef>
          <a:spcPct val="0"/>
        </a:spcBef>
        <a:spcAft>
          <a:spcPct val="0"/>
        </a:spcAft>
        <a:defRPr sz="4400">
          <a:solidFill>
            <a:schemeClr val="tx1"/>
          </a:solidFill>
          <a:latin typeface="Calibri" charset="0"/>
          <a:ea typeface="ＭＳ Ｐゴシック" charset="-128"/>
          <a:cs typeface="ＭＳ Ｐゴシック" charset="-128"/>
        </a:defRPr>
      </a:lvl4pPr>
      <a:lvl5pPr algn="ctr" rtl="0" fontAlgn="base">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heintegritusgroup.com/retail-solu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p-buffalo4t\lpi_graphics\Graphic Designer\All Purchased Images\iStock_000000536338Large.jpg"/>
          <p:cNvPicPr>
            <a:picLocks noChangeAspect="1" noChangeArrowheads="1"/>
          </p:cNvPicPr>
          <p:nvPr/>
        </p:nvPicPr>
        <p:blipFill>
          <a:blip r:embed="rId2" cstate="print">
            <a:alphaModFix amt="50000"/>
          </a:blip>
          <a:srcRect/>
          <a:stretch>
            <a:fillRect/>
          </a:stretch>
        </p:blipFill>
        <p:spPr bwMode="auto">
          <a:xfrm>
            <a:off x="6156176" y="1484784"/>
            <a:ext cx="2592288" cy="3519683"/>
          </a:xfrm>
          <a:prstGeom prst="rect">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0" y="332656"/>
            <a:ext cx="9144000" cy="288032"/>
          </a:xfrm>
          <a:prstGeom prst="rect">
            <a:avLst/>
          </a:prstGeom>
          <a:solidFill>
            <a:schemeClr val="tx2"/>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8296" y="1204150"/>
            <a:ext cx="6048672" cy="3168352"/>
          </a:xfrm>
        </p:spPr>
        <p:txBody>
          <a:bodyPr>
            <a:normAutofit/>
          </a:bodyPr>
          <a:lstStyle/>
          <a:p>
            <a:pPr algn="l"/>
            <a:r>
              <a:rPr lang="en-US" sz="4800" b="1" i="1" dirty="0">
                <a:solidFill>
                  <a:schemeClr val="tx2">
                    <a:lumMod val="75000"/>
                  </a:schemeClr>
                </a:solidFill>
                <a:latin typeface="Garamond" pitchFamily="18" charset="0"/>
              </a:rPr>
              <a:t>Enhancing the Loss Prevention Program to Ensure Profitability</a:t>
            </a:r>
          </a:p>
        </p:txBody>
      </p:sp>
      <p:sp>
        <p:nvSpPr>
          <p:cNvPr id="9" name="TextBox 8"/>
          <p:cNvSpPr txBox="1"/>
          <p:nvPr/>
        </p:nvSpPr>
        <p:spPr>
          <a:xfrm>
            <a:off x="251520" y="6093296"/>
            <a:ext cx="5112568" cy="538609"/>
          </a:xfrm>
          <a:prstGeom prst="rect">
            <a:avLst/>
          </a:prstGeom>
          <a:noFill/>
        </p:spPr>
        <p:txBody>
          <a:bodyPr wrap="square">
            <a:prstTxWarp prst="textNoShape">
              <a:avLst/>
            </a:prstTxWarp>
            <a:spAutoFit/>
          </a:bodyPr>
          <a:lstStyle/>
          <a:p>
            <a:r>
              <a:rPr lang="en-US" b="1" dirty="0">
                <a:solidFill>
                  <a:srgbClr val="17375E"/>
                </a:solidFill>
                <a:latin typeface="Garamond" charset="0"/>
              </a:rPr>
              <a:t>An educational eBook presented by:</a:t>
            </a:r>
          </a:p>
          <a:p>
            <a:endParaRPr lang="en-US" sz="1100" dirty="0">
              <a:latin typeface="Calibri" charset="0"/>
            </a:endParaRPr>
          </a:p>
        </p:txBody>
      </p:sp>
      <p:pic>
        <p:nvPicPr>
          <p:cNvPr id="3" name="Picture 2">
            <a:extLst>
              <a:ext uri="{FF2B5EF4-FFF2-40B4-BE49-F238E27FC236}">
                <a16:creationId xmlns:a16="http://schemas.microsoft.com/office/drawing/2014/main" id="{69881FFC-A058-2C6F-EAF3-29461D6CDB3D}"/>
              </a:ext>
            </a:extLst>
          </p:cNvPr>
          <p:cNvPicPr>
            <a:picLocks noChangeAspect="1"/>
          </p:cNvPicPr>
          <p:nvPr/>
        </p:nvPicPr>
        <p:blipFill>
          <a:blip r:embed="rId3"/>
          <a:stretch>
            <a:fillRect/>
          </a:stretch>
        </p:blipFill>
        <p:spPr>
          <a:xfrm>
            <a:off x="4283968" y="6002217"/>
            <a:ext cx="4284476" cy="56309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flipV="1">
            <a:off x="546100" y="630238"/>
            <a:ext cx="7953375" cy="4762"/>
          </a:xfrm>
          <a:prstGeom prst="line">
            <a:avLst/>
          </a:prstGeom>
          <a:noFill/>
          <a:ln w="9525">
            <a:solidFill>
              <a:schemeClr val="tx2"/>
            </a:solidFill>
            <a:round/>
            <a:headEnd/>
            <a:tailEnd/>
          </a:ln>
        </p:spPr>
      </p:cxnSp>
      <p:sp>
        <p:nvSpPr>
          <p:cNvPr id="15363" name="Content Placeholder 7"/>
          <p:cNvSpPr>
            <a:spLocks noGrp="1"/>
          </p:cNvSpPr>
          <p:nvPr>
            <p:ph idx="1"/>
          </p:nvPr>
        </p:nvSpPr>
        <p:spPr>
          <a:xfrm>
            <a:off x="539552" y="763588"/>
            <a:ext cx="8229600" cy="6040264"/>
          </a:xfrm>
        </p:spPr>
        <p:txBody>
          <a:bodyPr>
            <a:normAutofit fontScale="25000" lnSpcReduction="20000"/>
          </a:bodyPr>
          <a:lstStyle/>
          <a:p>
            <a:pPr algn="just"/>
            <a:r>
              <a:rPr lang="en-US" sz="4900" dirty="0"/>
              <a:t>	</a:t>
            </a:r>
            <a:r>
              <a:rPr lang="en-US" sz="5600" dirty="0"/>
              <a:t>Enhancing a loss prevention program focused on improving overall business profitability is possible in any retail environment. All it takes is proper planning, development, resources and sometimes a new approach to execution.</a:t>
            </a:r>
          </a:p>
          <a:p>
            <a:pPr algn="just"/>
            <a:endParaRPr lang="en-US" sz="5600" dirty="0"/>
          </a:p>
          <a:p>
            <a:pPr algn="just"/>
            <a:r>
              <a:rPr lang="en-US" sz="5600" dirty="0"/>
              <a:t>	</a:t>
            </a:r>
            <a:r>
              <a:rPr lang="en-US" sz="5600" b="1" i="1" dirty="0"/>
              <a:t>The Integritus group is a loss prevention outsource/co-source solution and service provider across the United States, Canada and many other countries.</a:t>
            </a:r>
          </a:p>
          <a:p>
            <a:pPr algn="just"/>
            <a:endParaRPr lang="en-US" sz="5600" dirty="0"/>
          </a:p>
          <a:p>
            <a:pPr algn="just"/>
            <a:r>
              <a:rPr lang="en-US" sz="5600" dirty="0"/>
              <a:t>	The Integritus Group helps companies build comprehensive and proactive loss prevention programs that deliver results. The Integritus Group is more than just trusted experts and consultants; We provide the field and corporate personnel that build and execute loss prevention services and solutions. </a:t>
            </a:r>
          </a:p>
          <a:p>
            <a:pPr algn="just"/>
            <a:r>
              <a:rPr lang="en-US" sz="5600" dirty="0"/>
              <a:t> </a:t>
            </a:r>
          </a:p>
          <a:p>
            <a:pPr algn="just"/>
            <a:r>
              <a:rPr lang="en-US" sz="5600" dirty="0"/>
              <a:t>	The Integritus Group's leadership team has been providing outsourced loss prevention and compliance solutions for over 25 years. Prior to joining the Integritus Group, our leadership team led Loss Prevention, Asset Protection/Safety, Risk and Operations departments for many of Americas favorite brands.</a:t>
            </a:r>
          </a:p>
          <a:p>
            <a:pPr algn="just"/>
            <a:endParaRPr lang="en-US" sz="5600" dirty="0"/>
          </a:p>
          <a:p>
            <a:pPr algn="just"/>
            <a:endParaRPr lang="en-US" sz="5600" dirty="0"/>
          </a:p>
          <a:p>
            <a:pPr algn="ctr"/>
            <a:r>
              <a:rPr lang="en-US" sz="5600" b="1" dirty="0"/>
              <a:t>	Our value proposition is simple. We provide our clients with:</a:t>
            </a:r>
          </a:p>
          <a:p>
            <a:pPr algn="ctr"/>
            <a:endParaRPr lang="en-US" sz="5600" dirty="0"/>
          </a:p>
          <a:p>
            <a:pPr algn="ctr"/>
            <a:r>
              <a:rPr lang="en-US" sz="5600" b="1" i="1" dirty="0"/>
              <a:t>Proven loss prevention strategies and results</a:t>
            </a:r>
          </a:p>
          <a:p>
            <a:pPr algn="ctr"/>
            <a:r>
              <a:rPr lang="en-US" sz="5600" b="1" i="1" dirty="0"/>
              <a:t>Expert field personnel for a successful program execution</a:t>
            </a:r>
          </a:p>
          <a:p>
            <a:pPr algn="ctr"/>
            <a:r>
              <a:rPr lang="en-US" sz="5600" b="1" i="1" dirty="0"/>
              <a:t>Cost effective programs </a:t>
            </a:r>
          </a:p>
          <a:p>
            <a:pPr algn="ctr"/>
            <a:r>
              <a:rPr lang="en-US" sz="5600" b="1" i="1" dirty="0"/>
              <a:t>No long term contracts</a:t>
            </a:r>
          </a:p>
          <a:p>
            <a:pPr algn="just"/>
            <a:endParaRPr lang="en-US" sz="5600" dirty="0"/>
          </a:p>
          <a:p>
            <a:pPr algn="just"/>
            <a:r>
              <a:rPr lang="en-US" sz="5600" dirty="0"/>
              <a:t>	</a:t>
            </a:r>
          </a:p>
          <a:p>
            <a:pPr algn="just"/>
            <a:r>
              <a:rPr lang="en-US" sz="5600" dirty="0"/>
              <a:t>	</a:t>
            </a:r>
            <a:r>
              <a:rPr lang="en-US" sz="5600" b="1" dirty="0"/>
              <a:t>We invite you to learn more about The Integritus Group and the benefits of our expert solutions and services.</a:t>
            </a:r>
          </a:p>
          <a:p>
            <a:endParaRPr lang="en-US" sz="2900" dirty="0"/>
          </a:p>
          <a:p>
            <a:pPr algn="ctr"/>
            <a:r>
              <a:rPr lang="en-US" sz="4300" dirty="0"/>
              <a:t>	</a:t>
            </a:r>
            <a:r>
              <a:rPr lang="en-US" sz="6400" dirty="0"/>
              <a:t> </a:t>
            </a:r>
            <a:r>
              <a:rPr lang="en-US" sz="6400" dirty="0">
                <a:hlinkClick r:id="rId2"/>
              </a:rPr>
              <a:t>VISIT OUR WEBSITE</a:t>
            </a:r>
            <a:r>
              <a:rPr lang="en-US" sz="6400" dirty="0"/>
              <a:t>	</a:t>
            </a:r>
            <a:br>
              <a:rPr lang="en-US" dirty="0"/>
            </a:br>
            <a:r>
              <a:rPr lang="en-US" sz="2000" i="1" dirty="0">
                <a:solidFill>
                  <a:srgbClr val="002060"/>
                </a:solidFill>
              </a:rPr>
              <a:t>		</a:t>
            </a:r>
          </a:p>
          <a:p>
            <a:r>
              <a:rPr lang="en-US" sz="2000" i="1" dirty="0">
                <a:solidFill>
                  <a:srgbClr val="002060"/>
                </a:solidFill>
              </a:rPr>
              <a:t>		 </a:t>
            </a:r>
          </a:p>
          <a:p>
            <a:r>
              <a:rPr lang="en-US" sz="2000" i="1" dirty="0">
                <a:solidFill>
                  <a:srgbClr val="002060"/>
                </a:solidFill>
              </a:rPr>
              <a:t>	</a:t>
            </a:r>
            <a:endParaRPr lang="en-US" sz="2400" b="1" i="1" dirty="0">
              <a:solidFill>
                <a:srgbClr val="92D050"/>
              </a:solidFill>
            </a:endParaRPr>
          </a:p>
        </p:txBody>
      </p:sp>
      <p:sp>
        <p:nvSpPr>
          <p:cNvPr id="7" name="Slide Number Placeholder 6"/>
          <p:cNvSpPr>
            <a:spLocks noGrp="1"/>
          </p:cNvSpPr>
          <p:nvPr>
            <p:ph type="sldNum" sz="quarter" idx="10"/>
          </p:nvPr>
        </p:nvSpPr>
        <p:spPr/>
        <p:txBody>
          <a:bodyPr/>
          <a:lstStyle/>
          <a:p>
            <a:pPr>
              <a:defRPr/>
            </a:pPr>
            <a:fld id="{20F3C9F6-F368-4D01-AD35-F7DF223982F7}" type="slidenum">
              <a:rPr lang="en-US" smtClean="0"/>
              <a:pPr>
                <a:defRPr/>
              </a:pPr>
              <a:t>10</a:t>
            </a:fld>
            <a:endParaRPr lang="en-US" dirty="0"/>
          </a:p>
        </p:txBody>
      </p:sp>
      <p:sp>
        <p:nvSpPr>
          <p:cNvPr id="8" name="TextBox 7"/>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flipV="1">
            <a:off x="546100" y="630238"/>
            <a:ext cx="7953375" cy="4762"/>
          </a:xfrm>
          <a:prstGeom prst="line">
            <a:avLst/>
          </a:prstGeom>
          <a:noFill/>
          <a:ln w="9525">
            <a:solidFill>
              <a:schemeClr val="tx2"/>
            </a:solidFill>
            <a:round/>
            <a:headEnd/>
            <a:tailEnd/>
          </a:ln>
        </p:spPr>
      </p:cxnSp>
      <p:sp>
        <p:nvSpPr>
          <p:cNvPr id="12" name="TextBox 11"/>
          <p:cNvSpPr txBox="1"/>
          <p:nvPr/>
        </p:nvSpPr>
        <p:spPr>
          <a:xfrm>
            <a:off x="457200" y="228600"/>
            <a:ext cx="8229600" cy="369332"/>
          </a:xfrm>
          <a:prstGeom prst="rect">
            <a:avLst/>
          </a:prstGeom>
          <a:noFill/>
        </p:spPr>
        <p:txBody>
          <a:bodyPr>
            <a:prstTxWarp prst="textNoShape">
              <a:avLst/>
            </a:prstTxWarp>
            <a:spAutoFit/>
          </a:bodyPr>
          <a:lstStyle/>
          <a:p>
            <a:r>
              <a:rPr lang="en-US" b="1" dirty="0">
                <a:solidFill>
                  <a:schemeClr val="tx2"/>
                </a:solidFill>
                <a:latin typeface="Garamond" charset="0"/>
              </a:rPr>
              <a:t>Enhancing the Loss Prevention Program to Ensure Profitability</a:t>
            </a:r>
            <a:endParaRPr lang="en-US" sz="1100" dirty="0">
              <a:solidFill>
                <a:schemeClr val="tx2"/>
              </a:solidFill>
              <a:latin typeface="Calibri" charset="0"/>
            </a:endParaRPr>
          </a:p>
        </p:txBody>
      </p:sp>
      <p:sp>
        <p:nvSpPr>
          <p:cNvPr id="15363" name="Content Placeholder 7"/>
          <p:cNvSpPr>
            <a:spLocks noGrp="1"/>
          </p:cNvSpPr>
          <p:nvPr>
            <p:ph idx="1"/>
          </p:nvPr>
        </p:nvSpPr>
        <p:spPr>
          <a:xfrm>
            <a:off x="539552" y="980728"/>
            <a:ext cx="8229600" cy="5638800"/>
          </a:xfrm>
        </p:spPr>
        <p:txBody>
          <a:bodyPr/>
          <a:lstStyle/>
          <a:p>
            <a:r>
              <a:rPr lang="en-US" dirty="0"/>
              <a:t>	</a:t>
            </a:r>
            <a:r>
              <a:rPr lang="en-US" sz="2000" dirty="0"/>
              <a:t>Too frequently, we observe that current efforts in loss prevention are centered around reacting to problems. This approach, often referred to as "whack a mole" or "firefighting," is typically a consequence of a department that lacks sufficient funding and support, or a company's perceived need to demonstrate activity and apprehension outcomes to validate the existence of the department.</a:t>
            </a:r>
          </a:p>
          <a:p>
            <a:endParaRPr lang="en-US" sz="2000" dirty="0"/>
          </a:p>
          <a:p>
            <a:r>
              <a:rPr lang="en-US" sz="2000" dirty="0"/>
              <a:t>	The primary objective of a loss prevention function should not be solely focused on apprehending shoplifters or dishonest employees; rather, it should aim to prevent losses from occurring in the first place. While capturing more dishonest employees and shoplifters may highlight the capabilities of loss prevention personnel, implementing a sustainable and proactive loss prevention program will have a positive impact on a company's financial performance and lead to a reduction in overall losses.</a:t>
            </a:r>
          </a:p>
          <a:p>
            <a:endParaRPr lang="en-US" sz="2000" dirty="0"/>
          </a:p>
          <a:p>
            <a:r>
              <a:rPr lang="en-US" sz="2000" dirty="0"/>
              <a:t>	What does it require to maintain a proactive and profit-enhancing loss prevention program?</a:t>
            </a:r>
            <a:endParaRPr lang="en-US" sz="2400" b="1" i="1" dirty="0">
              <a:solidFill>
                <a:srgbClr val="92D050"/>
              </a:solidFill>
            </a:endParaRPr>
          </a:p>
        </p:txBody>
      </p:sp>
      <p:sp>
        <p:nvSpPr>
          <p:cNvPr id="7" name="Slide Number Placeholder 6"/>
          <p:cNvSpPr>
            <a:spLocks noGrp="1"/>
          </p:cNvSpPr>
          <p:nvPr>
            <p:ph type="sldNum" sz="quarter" idx="10"/>
          </p:nvPr>
        </p:nvSpPr>
        <p:spPr/>
        <p:txBody>
          <a:bodyPr/>
          <a:lstStyle/>
          <a:p>
            <a:pPr>
              <a:defRPr/>
            </a:pPr>
            <a:fld id="{20F3C9F6-F368-4D01-AD35-F7DF223982F7}"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3</a:t>
            </a:fld>
            <a:endParaRPr lang="en-US" dirty="0"/>
          </a:p>
        </p:txBody>
      </p:sp>
      <p:graphicFrame>
        <p:nvGraphicFramePr>
          <p:cNvPr id="13" name="Diagram 12"/>
          <p:cNvGraphicFramePr/>
          <p:nvPr>
            <p:extLst>
              <p:ext uri="{D42A27DB-BD31-4B8C-83A1-F6EECF244321}">
                <p14:modId xmlns:p14="http://schemas.microsoft.com/office/powerpoint/2010/main" val="3252842615"/>
              </p:ext>
            </p:extLst>
          </p:nvPr>
        </p:nvGraphicFramePr>
        <p:xfrm>
          <a:off x="1187624" y="1397000"/>
          <a:ext cx="6792416"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57200" y="228600"/>
            <a:ext cx="8229600" cy="369332"/>
          </a:xfrm>
          <a:prstGeom prst="rect">
            <a:avLst/>
          </a:prstGeom>
          <a:noFill/>
        </p:spPr>
        <p:txBody>
          <a:bodyPr>
            <a:prstTxWarp prst="textNoShape">
              <a:avLst/>
            </a:prstTxWarp>
            <a:spAutoFit/>
          </a:bodyPr>
          <a:lstStyle/>
          <a:p>
            <a:r>
              <a:rPr lang="en-US" b="1" dirty="0">
                <a:solidFill>
                  <a:schemeClr val="tx2"/>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7"/>
          <p:cNvSpPr>
            <a:spLocks noGrp="1"/>
          </p:cNvSpPr>
          <p:nvPr>
            <p:ph idx="1"/>
          </p:nvPr>
        </p:nvSpPr>
        <p:spPr>
          <a:xfrm>
            <a:off x="395536" y="1916832"/>
            <a:ext cx="8223448" cy="1800200"/>
          </a:xfrm>
        </p:spPr>
        <p:txBody>
          <a:bodyPr>
            <a:normAutofit/>
          </a:bodyPr>
          <a:lstStyle/>
          <a:p>
            <a:r>
              <a:rPr lang="en-US" sz="2000" dirty="0"/>
              <a:t>      Like other business functions, the loss prevention department must have strategies and programs built to operate consistently throughout the fiscal year.  These strategies need to look at shrink holistically while supporting all locations and employees across the company. Here are some areas of loss prevention that require consistency in your program.</a:t>
            </a:r>
          </a:p>
        </p:txBody>
      </p:sp>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4</a:t>
            </a:fld>
            <a:endParaRPr lang="en-US" dirty="0"/>
          </a:p>
        </p:txBody>
      </p:sp>
      <p:grpSp>
        <p:nvGrpSpPr>
          <p:cNvPr id="13" name="Group 12"/>
          <p:cNvGrpSpPr/>
          <p:nvPr/>
        </p:nvGrpSpPr>
        <p:grpSpPr>
          <a:xfrm>
            <a:off x="539552" y="980728"/>
            <a:ext cx="2880320" cy="648072"/>
            <a:chOff x="339620" y="54579"/>
            <a:chExt cx="4754691" cy="1003680"/>
          </a:xfrm>
        </p:grpSpPr>
        <p:sp>
          <p:nvSpPr>
            <p:cNvPr id="14" name="Rounded Rectangle 13"/>
            <p:cNvSpPr/>
            <p:nvPr/>
          </p:nvSpPr>
          <p:spPr>
            <a:xfrm>
              <a:off x="339620" y="54579"/>
              <a:ext cx="4754691" cy="1003680"/>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a:p>
          </p:txBody>
        </p:sp>
        <p:sp>
          <p:nvSpPr>
            <p:cNvPr id="15" name="Rounded Rectangle 4"/>
            <p:cNvSpPr/>
            <p:nvPr/>
          </p:nvSpPr>
          <p:spPr>
            <a:xfrm>
              <a:off x="388616" y="103575"/>
              <a:ext cx="4656699" cy="905688"/>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spcFirstLastPara="0" vert="horz" wrap="square" lIns="179716" tIns="0" rIns="179716" bIns="0" numCol="1" spcCol="1270" anchor="ctr" anchorCtr="0">
              <a:noAutofit/>
            </a:bodyPr>
            <a:lstStyle/>
            <a:p>
              <a:pPr lvl="0" algn="l" defTabSz="2400300">
                <a:lnSpc>
                  <a:spcPct val="90000"/>
                </a:lnSpc>
                <a:spcBef>
                  <a:spcPct val="0"/>
                </a:spcBef>
                <a:spcAft>
                  <a:spcPct val="35000"/>
                </a:spcAft>
              </a:pPr>
              <a:r>
                <a:rPr lang="en-US" sz="3600" b="1" kern="1200" dirty="0"/>
                <a:t>Consistency</a:t>
              </a:r>
            </a:p>
          </p:txBody>
        </p:sp>
      </p:grpSp>
      <p:sp>
        <p:nvSpPr>
          <p:cNvPr id="16" name="Content Placeholder 7"/>
          <p:cNvSpPr txBox="1">
            <a:spLocks/>
          </p:cNvSpPr>
          <p:nvPr/>
        </p:nvSpPr>
        <p:spPr bwMode="auto">
          <a:xfrm>
            <a:off x="1187624" y="4077072"/>
            <a:ext cx="743136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342900"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000" dirty="0">
                <a:latin typeface="+mn-lt"/>
              </a:rPr>
              <a:t>Audits - Conduct multiple audits at all locations throughout the year to guarantee adherence to policies, procedures, and processes. Target store locations should undergo extra audits to minimize losses; nevertheless, it is imperative that all stores continue to benefit from regular checks and balances throughout the year.</a:t>
            </a:r>
            <a:endParaRPr kumimoji="0" lang="en-US" sz="200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Box 9"/>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5</a:t>
            </a:fld>
            <a:endParaRPr lang="en-US" dirty="0"/>
          </a:p>
        </p:txBody>
      </p:sp>
      <p:grpSp>
        <p:nvGrpSpPr>
          <p:cNvPr id="2" name="Group 12"/>
          <p:cNvGrpSpPr/>
          <p:nvPr/>
        </p:nvGrpSpPr>
        <p:grpSpPr>
          <a:xfrm>
            <a:off x="179512" y="6234579"/>
            <a:ext cx="2304256" cy="504056"/>
            <a:chOff x="339620" y="54579"/>
            <a:chExt cx="4754691" cy="1003680"/>
          </a:xfrm>
        </p:grpSpPr>
        <p:sp>
          <p:nvSpPr>
            <p:cNvPr id="14" name="Rounded Rectangle 13"/>
            <p:cNvSpPr/>
            <p:nvPr/>
          </p:nvSpPr>
          <p:spPr>
            <a:xfrm>
              <a:off x="339620" y="54579"/>
              <a:ext cx="4754691" cy="1003680"/>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a:p>
          </p:txBody>
        </p:sp>
        <p:sp>
          <p:nvSpPr>
            <p:cNvPr id="15" name="Rounded Rectangle 4"/>
            <p:cNvSpPr/>
            <p:nvPr/>
          </p:nvSpPr>
          <p:spPr>
            <a:xfrm>
              <a:off x="388616" y="103575"/>
              <a:ext cx="4656699" cy="905688"/>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spcFirstLastPara="0" vert="horz" wrap="square" lIns="179716" tIns="0" rIns="179716" bIns="0" numCol="1" spcCol="1270" anchor="ctr" anchorCtr="0">
              <a:noAutofit/>
            </a:bodyPr>
            <a:lstStyle/>
            <a:p>
              <a:pPr lvl="0" algn="l" defTabSz="2400300">
                <a:lnSpc>
                  <a:spcPct val="90000"/>
                </a:lnSpc>
                <a:spcBef>
                  <a:spcPct val="0"/>
                </a:spcBef>
                <a:spcAft>
                  <a:spcPct val="35000"/>
                </a:spcAft>
              </a:pPr>
              <a:r>
                <a:rPr lang="en-US" sz="2400" b="1" kern="1200" dirty="0"/>
                <a:t>Consistency</a:t>
              </a:r>
            </a:p>
          </p:txBody>
        </p:sp>
      </p:grpSp>
      <p:sp>
        <p:nvSpPr>
          <p:cNvPr id="11" name="Content Placeholder 7"/>
          <p:cNvSpPr txBox="1">
            <a:spLocks/>
          </p:cNvSpPr>
          <p:nvPr/>
        </p:nvSpPr>
        <p:spPr bwMode="auto">
          <a:xfrm>
            <a:off x="1153320" y="2910166"/>
            <a:ext cx="7431360" cy="30243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p>
            <a:pPr marL="342900"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200" b="1" dirty="0">
                <a:latin typeface="+mn-lt"/>
              </a:rPr>
              <a:t>Dealing with Theft – </a:t>
            </a:r>
            <a:r>
              <a:rPr lang="en-US" sz="2200" dirty="0">
                <a:latin typeface="+mn-lt"/>
              </a:rPr>
              <a:t>The nature of a deceitful employee has evolved in recent years when it comes to dealing with theft. In light of challenging economic circumstances, individuals who may have previously maintained their honesty have opted to engage in dishonest behavior. Their motivation for stealing now stems from necessity rather than sheer greed. It is crucial to maintain a consistent approach to theft policies to effectively communicate a strong message to all employees. Failing to handle theft investigations and address those who have stolen in a consistent manner will undermine the culture of loss prevention within your organization and may lead other employees to believe that dishonesty is tolerated.</a:t>
            </a:r>
            <a:endParaRPr lang="en-US" sz="2000" dirty="0">
              <a:latin typeface="+mn-lt"/>
            </a:endParaRPr>
          </a:p>
          <a:p>
            <a:pPr marL="342900" indent="-342900">
              <a:spcBef>
                <a:spcPct val="20000"/>
              </a:spcBef>
            </a:pPr>
            <a:endParaRPr lang="en-US" sz="2000" dirty="0">
              <a:latin typeface="+mn-lt"/>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Content Placeholder 7"/>
          <p:cNvSpPr txBox="1">
            <a:spLocks/>
          </p:cNvSpPr>
          <p:nvPr/>
        </p:nvSpPr>
        <p:spPr bwMode="auto">
          <a:xfrm>
            <a:off x="1187624" y="804925"/>
            <a:ext cx="7431360" cy="20162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342900"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000" b="1" dirty="0">
                <a:latin typeface="+mn-lt"/>
              </a:rPr>
              <a:t>Training and Awareness - </a:t>
            </a:r>
            <a:r>
              <a:rPr lang="en-US" sz="2000" dirty="0">
                <a:latin typeface="+mn-lt"/>
              </a:rPr>
              <a:t>Regular and consistent messaging and distribution are crucial in maintaining the true importance of a loss prevention program. Merely relying on sporadic messages or materials will diminish its significance. To ensure that the program remains top of mind, it is essential to vary the topics and mediums of loss prevention awareness. Furthermore, aligning these topics with operations will strengthen the connection to the overall business.</a:t>
            </a: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Box 9"/>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7"/>
          <p:cNvSpPr>
            <a:spLocks noGrp="1"/>
          </p:cNvSpPr>
          <p:nvPr>
            <p:ph idx="1"/>
          </p:nvPr>
        </p:nvSpPr>
        <p:spPr>
          <a:xfrm>
            <a:off x="395536" y="1916832"/>
            <a:ext cx="8223448" cy="2232248"/>
          </a:xfrm>
        </p:spPr>
        <p:txBody>
          <a:bodyPr>
            <a:normAutofit/>
          </a:bodyPr>
          <a:lstStyle/>
          <a:p>
            <a:r>
              <a:rPr lang="en-US" sz="2000" dirty="0"/>
              <a:t>	The significance of a loss prevention program extends beyond mere policies, procedures, and posters. The presence of store employees and their interaction with loss prevention resources enhances the value of your loss prevention program. Moreover, it fosters an atmosphere where constant vigilance is maintained to mitigate potential losses. To maximize effectiveness, it is crucial for loss prevention functions to maintain a continuous state of visibility.</a:t>
            </a:r>
          </a:p>
        </p:txBody>
      </p:sp>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6</a:t>
            </a:fld>
            <a:endParaRPr lang="en-US" dirty="0"/>
          </a:p>
        </p:txBody>
      </p:sp>
      <p:sp>
        <p:nvSpPr>
          <p:cNvPr id="16" name="Content Placeholder 7"/>
          <p:cNvSpPr txBox="1">
            <a:spLocks/>
          </p:cNvSpPr>
          <p:nvPr/>
        </p:nvSpPr>
        <p:spPr bwMode="auto">
          <a:xfrm>
            <a:off x="1230272" y="4268118"/>
            <a:ext cx="7431360" cy="20882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342900"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200" b="1" dirty="0">
                <a:latin typeface="+mn-lt"/>
              </a:rPr>
              <a:t>Store Visits - </a:t>
            </a:r>
            <a:r>
              <a:rPr lang="en-US" sz="2200" dirty="0">
                <a:latin typeface="+mn-lt"/>
              </a:rPr>
              <a:t>By conducting audits, loss prevention visits, or brand compliance shops, a sense of constant supervision can be established, thereby fostering an environment where the store is always being monitored. These visits serve a dual purpose of offering training and check-ins, while also emphasizing the crucial aspects of the business that may be susceptible to losses, such as customer service, sales, and loss prevention.</a:t>
            </a:r>
            <a:endParaRPr lang="en-US" sz="2000" dirty="0">
              <a:latin typeface="+mn-lt"/>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grpSp>
        <p:nvGrpSpPr>
          <p:cNvPr id="10" name="Group 9"/>
          <p:cNvGrpSpPr/>
          <p:nvPr/>
        </p:nvGrpSpPr>
        <p:grpSpPr>
          <a:xfrm>
            <a:off x="539552" y="980728"/>
            <a:ext cx="3024336" cy="648072"/>
            <a:chOff x="339620" y="1596820"/>
            <a:chExt cx="4754691" cy="1003680"/>
          </a:xfrm>
          <a:solidFill>
            <a:schemeClr val="accent3">
              <a:lumMod val="50000"/>
            </a:schemeClr>
          </a:solidFill>
        </p:grpSpPr>
        <p:sp>
          <p:nvSpPr>
            <p:cNvPr id="11" name="Rounded Rectangle 10"/>
            <p:cNvSpPr/>
            <p:nvPr/>
          </p:nvSpPr>
          <p:spPr>
            <a:xfrm>
              <a:off x="339620" y="1596820"/>
              <a:ext cx="4754691" cy="1003680"/>
            </a:xfrm>
            <a:prstGeom prst="roundRect">
              <a:avLst/>
            </a:prstGeom>
            <a:grpFill/>
          </p:spPr>
          <p:style>
            <a:lnRef idx="2">
              <a:schemeClr val="lt1">
                <a:hueOff val="0"/>
                <a:satOff val="0"/>
                <a:lumOff val="0"/>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a:lstStyle/>
            <a:p>
              <a:endParaRPr lang="en-US"/>
            </a:p>
          </p:txBody>
        </p:sp>
        <p:sp>
          <p:nvSpPr>
            <p:cNvPr id="12" name="Rounded Rectangle 4"/>
            <p:cNvSpPr/>
            <p:nvPr/>
          </p:nvSpPr>
          <p:spPr>
            <a:xfrm>
              <a:off x="388616" y="1645816"/>
              <a:ext cx="4656699" cy="90568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79716" tIns="0" rIns="179716" bIns="0" numCol="1" spcCol="1270" anchor="ctr" anchorCtr="0">
              <a:noAutofit/>
            </a:bodyPr>
            <a:lstStyle/>
            <a:p>
              <a:pPr lvl="0" algn="l" defTabSz="2400300">
                <a:lnSpc>
                  <a:spcPct val="90000"/>
                </a:lnSpc>
                <a:spcBef>
                  <a:spcPct val="0"/>
                </a:spcBef>
                <a:spcAft>
                  <a:spcPct val="35000"/>
                </a:spcAft>
              </a:pPr>
              <a:r>
                <a:rPr lang="en-US" sz="3600" b="1" kern="1200" dirty="0"/>
                <a:t>Visibility</a:t>
              </a:r>
            </a:p>
          </p:txBody>
        </p:sp>
      </p:grpSp>
      <p:sp>
        <p:nvSpPr>
          <p:cNvPr id="13" name="TextBox 12"/>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7</a:t>
            </a:fld>
            <a:endParaRPr lang="en-US" dirty="0"/>
          </a:p>
        </p:txBody>
      </p:sp>
      <p:sp>
        <p:nvSpPr>
          <p:cNvPr id="12" name="Content Placeholder 7"/>
          <p:cNvSpPr txBox="1">
            <a:spLocks/>
          </p:cNvSpPr>
          <p:nvPr/>
        </p:nvSpPr>
        <p:spPr bwMode="auto">
          <a:xfrm>
            <a:off x="407987" y="1056046"/>
            <a:ext cx="8229600" cy="29403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342900" indent="-342900">
              <a:spcBef>
                <a:spcPct val="20000"/>
              </a:spcBef>
            </a:pPr>
            <a:r>
              <a:rPr kumimoji="0" lang="en-US" sz="200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000" b="1" dirty="0">
                <a:latin typeface="+mn-lt"/>
              </a:rPr>
              <a:t>Data analysis </a:t>
            </a:r>
            <a:r>
              <a:rPr lang="en-US" sz="2000" dirty="0">
                <a:latin typeface="+mn-lt"/>
              </a:rPr>
              <a:t>is a valuable skill that allows businesses to gain insights from different aspects of their operations, such as point of sale and inventory.</a:t>
            </a:r>
          </a:p>
          <a:p>
            <a:pPr marL="342900" indent="-342900">
              <a:spcBef>
                <a:spcPct val="20000"/>
              </a:spcBef>
            </a:pPr>
            <a:endParaRPr lang="en-US" sz="2000" dirty="0">
              <a:latin typeface="+mn-lt"/>
            </a:endParaRPr>
          </a:p>
          <a:p>
            <a:pPr marL="342900" indent="-342900">
              <a:spcBef>
                <a:spcPct val="20000"/>
              </a:spcBef>
            </a:pPr>
            <a:r>
              <a:rPr lang="en-US" sz="2000" dirty="0">
                <a:latin typeface="+mn-lt"/>
              </a:rPr>
              <a:t>	By utilizing tools like exception-based reporting and effectively communicating with stores about any anomalies, businesses can enhance their understanding of store performance without the need for extensive in-store reviews. </a:t>
            </a:r>
          </a:p>
          <a:p>
            <a:pPr marL="342900" indent="-342900">
              <a:spcBef>
                <a:spcPct val="20000"/>
              </a:spcBef>
            </a:pPr>
            <a:endParaRPr lang="en-US" sz="2000" dirty="0">
              <a:latin typeface="+mn-lt"/>
            </a:endParaRPr>
          </a:p>
          <a:p>
            <a:pPr marL="342900" indent="-342900">
              <a:spcBef>
                <a:spcPct val="20000"/>
              </a:spcBef>
            </a:pPr>
            <a:r>
              <a:rPr lang="en-US" sz="2000" dirty="0">
                <a:latin typeface="+mn-lt"/>
              </a:rPr>
              <a:t>	This approach not only helps identify potential theft and loss prevention situations but also enables businesses to address margin erosion, training, and systemic issues.</a:t>
            </a:r>
          </a:p>
          <a:p>
            <a:pPr marL="342900" indent="-342900">
              <a:spcBef>
                <a:spcPct val="20000"/>
              </a:spcBef>
            </a:pPr>
            <a:endParaRPr lang="en-US" sz="2000" dirty="0">
              <a:latin typeface="+mn-lt"/>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grpSp>
        <p:nvGrpSpPr>
          <p:cNvPr id="16" name="Group 15"/>
          <p:cNvGrpSpPr/>
          <p:nvPr/>
        </p:nvGrpSpPr>
        <p:grpSpPr>
          <a:xfrm>
            <a:off x="107504" y="6237312"/>
            <a:ext cx="2376264" cy="504056"/>
            <a:chOff x="339620" y="1596820"/>
            <a:chExt cx="4754691" cy="1003680"/>
          </a:xfrm>
        </p:grpSpPr>
        <p:sp>
          <p:nvSpPr>
            <p:cNvPr id="17" name="Rounded Rectangle 16"/>
            <p:cNvSpPr/>
            <p:nvPr/>
          </p:nvSpPr>
          <p:spPr>
            <a:xfrm>
              <a:off x="339620" y="1596820"/>
              <a:ext cx="4754691" cy="1003680"/>
            </a:xfrm>
            <a:prstGeom prst="roundRect">
              <a:avLst/>
            </a:prstGeom>
          </p:spPr>
          <p:style>
            <a:lnRef idx="2">
              <a:schemeClr val="lt1">
                <a:hueOff val="0"/>
                <a:satOff val="0"/>
                <a:lumOff val="0"/>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a:lstStyle/>
            <a:p>
              <a:endParaRPr lang="en-US"/>
            </a:p>
          </p:txBody>
        </p:sp>
        <p:sp>
          <p:nvSpPr>
            <p:cNvPr id="18" name="Rounded Rectangle 4"/>
            <p:cNvSpPr/>
            <p:nvPr/>
          </p:nvSpPr>
          <p:spPr>
            <a:xfrm>
              <a:off x="388616" y="1645816"/>
              <a:ext cx="4656699" cy="905688"/>
            </a:xfrm>
            <a:prstGeom prst="rect">
              <a:avLst/>
            </a:prstGeom>
            <a:solidFill>
              <a:schemeClr val="accent3">
                <a:lumMod val="50000"/>
              </a:schemeClr>
            </a:solidFill>
          </p:spPr>
          <p:style>
            <a:lnRef idx="0">
              <a:scrgbClr r="0" g="0" b="0"/>
            </a:lnRef>
            <a:fillRef idx="0">
              <a:scrgbClr r="0" g="0" b="0"/>
            </a:fillRef>
            <a:effectRef idx="0">
              <a:scrgbClr r="0" g="0" b="0"/>
            </a:effectRef>
            <a:fontRef idx="minor">
              <a:schemeClr val="lt1"/>
            </a:fontRef>
          </p:style>
          <p:txBody>
            <a:bodyPr spcFirstLastPara="0" vert="horz" wrap="square" lIns="179716" tIns="0" rIns="179716" bIns="0" numCol="1" spcCol="1270" anchor="ctr" anchorCtr="0">
              <a:noAutofit/>
            </a:bodyPr>
            <a:lstStyle/>
            <a:p>
              <a:pPr lvl="0" algn="l" defTabSz="2400300">
                <a:lnSpc>
                  <a:spcPct val="90000"/>
                </a:lnSpc>
                <a:spcBef>
                  <a:spcPct val="0"/>
                </a:spcBef>
                <a:spcAft>
                  <a:spcPct val="35000"/>
                </a:spcAft>
              </a:pPr>
              <a:r>
                <a:rPr lang="en-US" sz="2400" b="1" kern="1200" dirty="0"/>
                <a:t>Visibility</a:t>
              </a:r>
            </a:p>
          </p:txBody>
        </p:sp>
      </p:grpSp>
      <p:pic>
        <p:nvPicPr>
          <p:cNvPr id="19" name="Picture 18" descr="Exception Reporting"/>
          <p:cNvPicPr>
            <a:picLocks noChangeAspect="1"/>
          </p:cNvPicPr>
          <p:nvPr/>
        </p:nvPicPr>
        <p:blipFill>
          <a:blip r:embed="rId2" cstate="print"/>
          <a:stretch>
            <a:fillRect/>
          </a:stretch>
        </p:blipFill>
        <p:spPr>
          <a:xfrm>
            <a:off x="5004048" y="3717032"/>
            <a:ext cx="3284984" cy="2232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extBox 9"/>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7"/>
          <p:cNvSpPr>
            <a:spLocks noGrp="1"/>
          </p:cNvSpPr>
          <p:nvPr>
            <p:ph idx="1"/>
          </p:nvPr>
        </p:nvSpPr>
        <p:spPr>
          <a:xfrm>
            <a:off x="395536" y="1988840"/>
            <a:ext cx="8223448" cy="4464496"/>
          </a:xfrm>
        </p:spPr>
        <p:txBody>
          <a:bodyPr>
            <a:normAutofit lnSpcReduction="10000"/>
          </a:bodyPr>
          <a:lstStyle/>
          <a:p>
            <a:r>
              <a:rPr lang="en-US" sz="2000" dirty="0"/>
              <a:t>	In challenging times, innovation often emerges as a solution when individuals are compelled to find new ways to tackle familiar problems. Occasionally, the most effective approach is to adopt a fresh perspective.</a:t>
            </a:r>
          </a:p>
          <a:p>
            <a:endParaRPr lang="en-US" sz="2000" dirty="0"/>
          </a:p>
          <a:p>
            <a:r>
              <a:rPr lang="en-US" sz="2000" dirty="0"/>
              <a:t>	A loss prevention initiative that aims to enhance profitability cannot afford to remain stagnant. To achieve success, the program must be adaptable, catering to the ever-evolving demands of the business. Although this may appear daunting, it is not insurmountable, even in the face of limited budget and resources.</a:t>
            </a:r>
          </a:p>
          <a:p>
            <a:endParaRPr lang="en-US" sz="2000" dirty="0"/>
          </a:p>
          <a:p>
            <a:r>
              <a:rPr lang="en-US" sz="2000" dirty="0"/>
              <a:t>	When confronted with a scarcity of resources (such as budget and personnel) to effectively execute a proactive program, it is natural and instinctive to become reactive. How does one navigate the situation when it seems that the program is not receiving adequate support in terms of resources and budget?</a:t>
            </a:r>
          </a:p>
        </p:txBody>
      </p:sp>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8</a:t>
            </a:fld>
            <a:endParaRPr lang="en-US" dirty="0"/>
          </a:p>
        </p:txBody>
      </p:sp>
      <p:grpSp>
        <p:nvGrpSpPr>
          <p:cNvPr id="10" name="Group 9"/>
          <p:cNvGrpSpPr/>
          <p:nvPr/>
        </p:nvGrpSpPr>
        <p:grpSpPr>
          <a:xfrm>
            <a:off x="539552" y="980728"/>
            <a:ext cx="3168352" cy="864096"/>
            <a:chOff x="360042" y="3112121"/>
            <a:chExt cx="4754691" cy="1003680"/>
          </a:xfrm>
          <a:solidFill>
            <a:schemeClr val="tx2"/>
          </a:solidFill>
        </p:grpSpPr>
        <p:sp>
          <p:nvSpPr>
            <p:cNvPr id="11" name="Rounded Rectangle 10"/>
            <p:cNvSpPr/>
            <p:nvPr/>
          </p:nvSpPr>
          <p:spPr>
            <a:xfrm>
              <a:off x="360042" y="3112121"/>
              <a:ext cx="4754691" cy="1003680"/>
            </a:xfrm>
            <a:prstGeom prst="roundRect">
              <a:avLst/>
            </a:prstGeom>
            <a:grpFill/>
          </p:spPr>
          <p:style>
            <a:lnRef idx="2">
              <a:schemeClr val="lt1">
                <a:hueOff val="0"/>
                <a:satOff val="0"/>
                <a:lumOff val="0"/>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a:lstStyle/>
            <a:p>
              <a:endParaRPr lang="en-US">
                <a:ln>
                  <a:solidFill>
                    <a:schemeClr val="tx1"/>
                  </a:solidFill>
                </a:ln>
                <a:solidFill>
                  <a:schemeClr val="bg1"/>
                </a:solidFill>
              </a:endParaRPr>
            </a:p>
          </p:txBody>
        </p:sp>
        <p:sp>
          <p:nvSpPr>
            <p:cNvPr id="12" name="Rounded Rectangle 4"/>
            <p:cNvSpPr/>
            <p:nvPr/>
          </p:nvSpPr>
          <p:spPr>
            <a:xfrm>
              <a:off x="409038" y="3161117"/>
              <a:ext cx="4656699" cy="90568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79716" tIns="0" rIns="179716" bIns="0" numCol="1" spcCol="1270" anchor="ctr" anchorCtr="0">
              <a:noAutofit/>
            </a:bodyPr>
            <a:lstStyle/>
            <a:p>
              <a:pPr lvl="0" algn="l" defTabSz="2400300">
                <a:lnSpc>
                  <a:spcPct val="90000"/>
                </a:lnSpc>
                <a:spcBef>
                  <a:spcPct val="0"/>
                </a:spcBef>
                <a:spcAft>
                  <a:spcPct val="35000"/>
                </a:spcAft>
              </a:pPr>
              <a:r>
                <a:rPr lang="en-US" sz="3600" b="1" kern="1200" dirty="0">
                  <a:ln>
                    <a:solidFill>
                      <a:schemeClr val="tx1"/>
                    </a:solidFill>
                  </a:ln>
                  <a:solidFill>
                    <a:schemeClr val="bg1"/>
                  </a:solidFill>
                </a:rPr>
                <a:t>Innovation</a:t>
              </a:r>
            </a:p>
          </p:txBody>
        </p:sp>
      </p:grpSp>
      <p:sp>
        <p:nvSpPr>
          <p:cNvPr id="13" name="TextBox 12"/>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noChangeShapeType="1"/>
          </p:cNvCxnSpPr>
          <p:nvPr/>
        </p:nvCxnSpPr>
        <p:spPr bwMode="auto">
          <a:xfrm rot="10800000" flipH="1">
            <a:off x="546100" y="630238"/>
            <a:ext cx="7953375" cy="4762"/>
          </a:xfrm>
          <a:prstGeom prst="line">
            <a:avLst/>
          </a:prstGeom>
          <a:noFill/>
          <a:ln w="9525">
            <a:solidFill>
              <a:schemeClr val="tx2"/>
            </a:solidFill>
            <a:round/>
            <a:headEnd/>
            <a:tailEnd/>
          </a:ln>
        </p:spPr>
      </p:cxnSp>
      <p:sp>
        <p:nvSpPr>
          <p:cNvPr id="8" name="Slide Number Placeholder 7"/>
          <p:cNvSpPr>
            <a:spLocks noGrp="1"/>
          </p:cNvSpPr>
          <p:nvPr>
            <p:ph type="sldNum" sz="quarter" idx="10"/>
          </p:nvPr>
        </p:nvSpPr>
        <p:spPr/>
        <p:txBody>
          <a:bodyPr/>
          <a:lstStyle/>
          <a:p>
            <a:pPr>
              <a:defRPr/>
            </a:pPr>
            <a:fld id="{20F3C9F6-F368-4D01-AD35-F7DF223982F7}" type="slidenum">
              <a:rPr lang="en-US" smtClean="0"/>
              <a:pPr>
                <a:defRPr/>
              </a:pPr>
              <a:t>9</a:t>
            </a:fld>
            <a:endParaRPr lang="en-US" dirty="0"/>
          </a:p>
        </p:txBody>
      </p:sp>
      <p:sp>
        <p:nvSpPr>
          <p:cNvPr id="11" name="Content Placeholder 7"/>
          <p:cNvSpPr txBox="1">
            <a:spLocks/>
          </p:cNvSpPr>
          <p:nvPr/>
        </p:nvSpPr>
        <p:spPr bwMode="auto">
          <a:xfrm>
            <a:off x="755576" y="3254554"/>
            <a:ext cx="7431360" cy="30243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000" dirty="0">
                <a:latin typeface="+mn-lt"/>
              </a:rPr>
              <a:t>Consider the advantages of delegating certain projects to external sources. Engage in a conversation with a colleague who presently utilizes outsourcing or delve deeper into the realm of outsourcing solutions. Numerous merchants have discovered that collaborating with the appropriate outsourcing firm has granted them additional resources, enhanced program components, and fruitful outcomes. Even if you possess a loss prevention function, outsourcing can supplement your team and premeditated endeavors.</a:t>
            </a:r>
          </a:p>
          <a:p>
            <a:pPr marL="342900" indent="-342900">
              <a:spcBef>
                <a:spcPct val="20000"/>
              </a:spcBef>
            </a:pPr>
            <a:endParaRPr lang="en-US" sz="2000" dirty="0">
              <a:latin typeface="+mn-lt"/>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Content Placeholder 7"/>
          <p:cNvSpPr txBox="1">
            <a:spLocks/>
          </p:cNvSpPr>
          <p:nvPr/>
        </p:nvSpPr>
        <p:spPr bwMode="auto">
          <a:xfrm>
            <a:off x="755576" y="1036638"/>
            <a:ext cx="7431360" cy="20162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marL="342900" indent="-342900">
              <a:spcBef>
                <a:spcPct val="20000"/>
              </a:spcBef>
            </a:pPr>
            <a:r>
              <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rPr>
              <a:t>	</a:t>
            </a:r>
            <a:r>
              <a:rPr lang="en-US" sz="2000" dirty="0">
                <a:latin typeface="+mn-lt"/>
              </a:rPr>
              <a:t>Engage in discussions with various departments within your organization to explore potential opportunities for sharing resources. Engage in conversations with professionals in your industry to gain insights into the strategies they have employed to achieve more with limited resources. Proactively seek out vendor partners who offer valuable resources and assistance to enhance your loss prevention initiatives.</a:t>
            </a:r>
          </a:p>
          <a:p>
            <a:pPr marL="342900" indent="-342900">
              <a:spcBef>
                <a:spcPct val="20000"/>
              </a:spcBef>
            </a:pPr>
            <a:endParaRPr lang="en-US" sz="2000" dirty="0">
              <a:latin typeface="+mn-lt"/>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grpSp>
        <p:nvGrpSpPr>
          <p:cNvPr id="10" name="Group 9"/>
          <p:cNvGrpSpPr/>
          <p:nvPr/>
        </p:nvGrpSpPr>
        <p:grpSpPr>
          <a:xfrm>
            <a:off x="107504" y="6268081"/>
            <a:ext cx="2304256" cy="442844"/>
            <a:chOff x="360042" y="3112121"/>
            <a:chExt cx="4754691" cy="1003680"/>
          </a:xfrm>
          <a:solidFill>
            <a:schemeClr val="tx2"/>
          </a:solidFill>
        </p:grpSpPr>
        <p:sp>
          <p:nvSpPr>
            <p:cNvPr id="13" name="Rounded Rectangle 12"/>
            <p:cNvSpPr/>
            <p:nvPr/>
          </p:nvSpPr>
          <p:spPr>
            <a:xfrm>
              <a:off x="360042" y="3112121"/>
              <a:ext cx="4754691" cy="1003680"/>
            </a:xfrm>
            <a:prstGeom prst="roundRect">
              <a:avLst/>
            </a:prstGeom>
            <a:grpFill/>
          </p:spPr>
          <p:style>
            <a:lnRef idx="2">
              <a:schemeClr val="lt1">
                <a:hueOff val="0"/>
                <a:satOff val="0"/>
                <a:lumOff val="0"/>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a:lstStyle/>
            <a:p>
              <a:endParaRPr lang="en-US"/>
            </a:p>
          </p:txBody>
        </p:sp>
        <p:sp>
          <p:nvSpPr>
            <p:cNvPr id="16" name="Rounded Rectangle 4"/>
            <p:cNvSpPr/>
            <p:nvPr/>
          </p:nvSpPr>
          <p:spPr>
            <a:xfrm>
              <a:off x="409038" y="3161117"/>
              <a:ext cx="4656699" cy="90568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79716" tIns="0" rIns="179716" bIns="0" numCol="1" spcCol="1270" anchor="ctr" anchorCtr="0">
              <a:noAutofit/>
            </a:bodyPr>
            <a:lstStyle/>
            <a:p>
              <a:pPr lvl="0" algn="l" defTabSz="2400300">
                <a:lnSpc>
                  <a:spcPct val="90000"/>
                </a:lnSpc>
                <a:spcBef>
                  <a:spcPct val="0"/>
                </a:spcBef>
                <a:spcAft>
                  <a:spcPct val="35000"/>
                </a:spcAft>
              </a:pPr>
              <a:r>
                <a:rPr lang="en-US" sz="2400" b="1" kern="1200" dirty="0"/>
                <a:t>Innovation</a:t>
              </a:r>
            </a:p>
          </p:txBody>
        </p:sp>
      </p:grpSp>
      <p:sp>
        <p:nvSpPr>
          <p:cNvPr id="14" name="TextBox 13"/>
          <p:cNvSpPr txBox="1"/>
          <p:nvPr/>
        </p:nvSpPr>
        <p:spPr>
          <a:xfrm>
            <a:off x="457200" y="228600"/>
            <a:ext cx="8229600" cy="369332"/>
          </a:xfrm>
          <a:prstGeom prst="rect">
            <a:avLst/>
          </a:prstGeom>
          <a:noFill/>
        </p:spPr>
        <p:txBody>
          <a:bodyPr>
            <a:prstTxWarp prst="textNoShape">
              <a:avLst/>
            </a:prstTxWarp>
            <a:spAutoFit/>
          </a:bodyPr>
          <a:lstStyle/>
          <a:p>
            <a:r>
              <a:rPr lang="en-US" b="1" dirty="0">
                <a:solidFill>
                  <a:srgbClr val="17375E"/>
                </a:solidFill>
                <a:latin typeface="Garamond" charset="0"/>
              </a:rPr>
              <a:t>Enhancing the Loss Prevention Program to Ensure Profitability</a:t>
            </a:r>
            <a:endParaRPr lang="en-US" sz="1100" dirty="0">
              <a:latin typeface="Calibri"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5918</TotalTime>
  <Words>1322</Words>
  <Application>Microsoft Office PowerPoint</Application>
  <PresentationFormat>On-screen Show (4:3)</PresentationFormat>
  <Paragraphs>74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Garamond</vt:lpstr>
      <vt:lpstr>Office Theme</vt:lpstr>
      <vt:lpstr>Enhancing the Loss Prevention Program to Ensure Profitability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Steps to Improving Food Costs</dc:title>
  <dc:creator>David Johnston</dc:creator>
  <cp:lastModifiedBy>Kevin O'Brien</cp:lastModifiedBy>
  <cp:revision>41</cp:revision>
  <cp:lastPrinted>2010-10-19T13:27:11Z</cp:lastPrinted>
  <dcterms:created xsi:type="dcterms:W3CDTF">2010-08-27T19:40:21Z</dcterms:created>
  <dcterms:modified xsi:type="dcterms:W3CDTF">2024-02-13T22:03:14Z</dcterms:modified>
</cp:coreProperties>
</file>