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61" r:id="rId5"/>
    <p:sldId id="260" r:id="rId6"/>
    <p:sldId id="259" r:id="rId7"/>
    <p:sldId id="264" r:id="rId8"/>
    <p:sldId id="263" r:id="rId9"/>
    <p:sldId id="262"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E3033-BFBA-4D6F-836F-D4EF04423E9C}" v="15" dt="2023-01-05T19:14:49.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p:cViewPr varScale="1">
        <p:scale>
          <a:sx n="105" d="100"/>
          <a:sy n="105" d="100"/>
        </p:scale>
        <p:origin x="18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O'Brien" userId="c5a6b50b-859a-4e89-ac4b-6b0a5352f541" providerId="ADAL" clId="{49EF219A-A4E1-41DB-BAB4-01ABFBA2B118}"/>
    <pc:docChg chg="undo custSel modSld">
      <pc:chgData name="Kevin O'Brien" userId="c5a6b50b-859a-4e89-ac4b-6b0a5352f541" providerId="ADAL" clId="{49EF219A-A4E1-41DB-BAB4-01ABFBA2B118}" dt="2021-12-15T15:42:08.068" v="517" actId="1076"/>
      <pc:docMkLst>
        <pc:docMk/>
      </pc:docMkLst>
      <pc:sldChg chg="modSp">
        <pc:chgData name="Kevin O'Brien" userId="c5a6b50b-859a-4e89-ac4b-6b0a5352f541" providerId="ADAL" clId="{49EF219A-A4E1-41DB-BAB4-01ABFBA2B118}" dt="2021-11-30T22:47:07.923" v="406"/>
        <pc:sldMkLst>
          <pc:docMk/>
          <pc:sldMk cId="0" sldId="256"/>
        </pc:sldMkLst>
        <pc:spChg chg="mod">
          <ac:chgData name="Kevin O'Brien" userId="c5a6b50b-859a-4e89-ac4b-6b0a5352f541" providerId="ADAL" clId="{49EF219A-A4E1-41DB-BAB4-01ABFBA2B118}" dt="2021-11-30T22:47:07.923" v="406"/>
          <ac:spMkLst>
            <pc:docMk/>
            <pc:sldMk cId="0" sldId="256"/>
            <ac:spMk id="2" creationId="{00000000-0000-0000-0000-000000000000}"/>
          </ac:spMkLst>
        </pc:spChg>
      </pc:sldChg>
      <pc:sldChg chg="modSp mod">
        <pc:chgData name="Kevin O'Brien" userId="c5a6b50b-859a-4e89-ac4b-6b0a5352f541" providerId="ADAL" clId="{49EF219A-A4E1-41DB-BAB4-01ABFBA2B118}" dt="2021-11-30T22:47:07.923" v="406"/>
        <pc:sldMkLst>
          <pc:docMk/>
          <pc:sldMk cId="0" sldId="257"/>
        </pc:sldMkLst>
        <pc:spChg chg="mod">
          <ac:chgData name="Kevin O'Brien" userId="c5a6b50b-859a-4e89-ac4b-6b0a5352f541" providerId="ADAL" clId="{49EF219A-A4E1-41DB-BAB4-01ABFBA2B118}" dt="2021-11-30T22:34:53.286" v="385" actId="20577"/>
          <ac:spMkLst>
            <pc:docMk/>
            <pc:sldMk cId="0" sldId="257"/>
            <ac:spMk id="7" creationId="{00000000-0000-0000-0000-000000000000}"/>
          </ac:spMkLst>
        </pc:spChg>
        <pc:spChg chg="mod">
          <ac:chgData name="Kevin O'Brien" userId="c5a6b50b-859a-4e89-ac4b-6b0a5352f541" providerId="ADAL" clId="{49EF219A-A4E1-41DB-BAB4-01ABFBA2B118}" dt="2021-11-30T22:47:07.923" v="406"/>
          <ac:spMkLst>
            <pc:docMk/>
            <pc:sldMk cId="0" sldId="257"/>
            <ac:spMk id="12" creationId="{00000000-0000-0000-0000-000000000000}"/>
          </ac:spMkLst>
        </pc:spChg>
      </pc:sldChg>
      <pc:sldChg chg="addSp delSp modSp mod">
        <pc:chgData name="Kevin O'Brien" userId="c5a6b50b-859a-4e89-ac4b-6b0a5352f541" providerId="ADAL" clId="{49EF219A-A4E1-41DB-BAB4-01ABFBA2B118}" dt="2021-12-15T15:42:08.068" v="517" actId="1076"/>
        <pc:sldMkLst>
          <pc:docMk/>
          <pc:sldMk cId="0" sldId="258"/>
        </pc:sldMkLst>
        <pc:spChg chg="mod">
          <ac:chgData name="Kevin O'Brien" userId="c5a6b50b-859a-4e89-ac4b-6b0a5352f541" providerId="ADAL" clId="{49EF219A-A4E1-41DB-BAB4-01ABFBA2B118}" dt="2021-11-30T22:48:36.006" v="440" actId="20577"/>
          <ac:spMkLst>
            <pc:docMk/>
            <pc:sldMk cId="0" sldId="258"/>
            <ac:spMk id="7" creationId="{00000000-0000-0000-0000-000000000000}"/>
          </ac:spMkLst>
        </pc:spChg>
        <pc:spChg chg="mod">
          <ac:chgData name="Kevin O'Brien" userId="c5a6b50b-859a-4e89-ac4b-6b0a5352f541" providerId="ADAL" clId="{49EF219A-A4E1-41DB-BAB4-01ABFBA2B118}" dt="2021-11-30T22:45:40.522" v="405" actId="14100"/>
          <ac:spMkLst>
            <pc:docMk/>
            <pc:sldMk cId="0" sldId="258"/>
            <ac:spMk id="9" creationId="{00000000-0000-0000-0000-000000000000}"/>
          </ac:spMkLst>
        </pc:spChg>
        <pc:spChg chg="mod">
          <ac:chgData name="Kevin O'Brien" userId="c5a6b50b-859a-4e89-ac4b-6b0a5352f541" providerId="ADAL" clId="{49EF219A-A4E1-41DB-BAB4-01ABFBA2B118}" dt="2021-12-08T17:12:14.962" v="511" actId="20577"/>
          <ac:spMkLst>
            <pc:docMk/>
            <pc:sldMk cId="0" sldId="258"/>
            <ac:spMk id="10" creationId="{00000000-0000-0000-0000-000000000000}"/>
          </ac:spMkLst>
        </pc:spChg>
        <pc:picChg chg="add mod">
          <ac:chgData name="Kevin O'Brien" userId="c5a6b50b-859a-4e89-ac4b-6b0a5352f541" providerId="ADAL" clId="{49EF219A-A4E1-41DB-BAB4-01ABFBA2B118}" dt="2021-12-15T15:42:08.068" v="517" actId="1076"/>
          <ac:picMkLst>
            <pc:docMk/>
            <pc:sldMk cId="0" sldId="258"/>
            <ac:picMk id="2" creationId="{230FF278-DE4E-4CD9-83D8-0BE014F390C0}"/>
          </ac:picMkLst>
        </pc:picChg>
        <pc:picChg chg="del">
          <ac:chgData name="Kevin O'Brien" userId="c5a6b50b-859a-4e89-ac4b-6b0a5352f541" providerId="ADAL" clId="{49EF219A-A4E1-41DB-BAB4-01ABFBA2B118}" dt="2021-12-15T15:41:57.314" v="512" actId="478"/>
          <ac:picMkLst>
            <pc:docMk/>
            <pc:sldMk cId="0" sldId="258"/>
            <ac:picMk id="5" creationId="{00000000-0000-0000-0000-000000000000}"/>
          </ac:picMkLst>
        </pc:picChg>
      </pc:sldChg>
      <pc:sldChg chg="modSp mod">
        <pc:chgData name="Kevin O'Brien" userId="c5a6b50b-859a-4e89-ac4b-6b0a5352f541" providerId="ADAL" clId="{49EF219A-A4E1-41DB-BAB4-01ABFBA2B118}" dt="2021-11-30T23:09:46.772" v="460" actId="20577"/>
        <pc:sldMkLst>
          <pc:docMk/>
          <pc:sldMk cId="0" sldId="259"/>
        </pc:sldMkLst>
        <pc:spChg chg="mod">
          <ac:chgData name="Kevin O'Brien" userId="c5a6b50b-859a-4e89-ac4b-6b0a5352f541" providerId="ADAL" clId="{49EF219A-A4E1-41DB-BAB4-01ABFBA2B118}" dt="2021-11-30T23:09:46.772" v="460" actId="20577"/>
          <ac:spMkLst>
            <pc:docMk/>
            <pc:sldMk cId="0" sldId="259"/>
            <ac:spMk id="4" creationId="{00000000-0000-0000-0000-000000000000}"/>
          </ac:spMkLst>
        </pc:spChg>
        <pc:spChg chg="mod">
          <ac:chgData name="Kevin O'Brien" userId="c5a6b50b-859a-4e89-ac4b-6b0a5352f541" providerId="ADAL" clId="{49EF219A-A4E1-41DB-BAB4-01ABFBA2B118}" dt="2021-11-30T22:47:07.923" v="406"/>
          <ac:spMkLst>
            <pc:docMk/>
            <pc:sldMk cId="0" sldId="259"/>
            <ac:spMk id="9" creationId="{00000000-0000-0000-0000-000000000000}"/>
          </ac:spMkLst>
        </pc:spChg>
        <pc:spChg chg="mod">
          <ac:chgData name="Kevin O'Brien" userId="c5a6b50b-859a-4e89-ac4b-6b0a5352f541" providerId="ADAL" clId="{49EF219A-A4E1-41DB-BAB4-01ABFBA2B118}" dt="2021-11-30T22:48:19.681" v="438"/>
          <ac:spMkLst>
            <pc:docMk/>
            <pc:sldMk cId="0" sldId="259"/>
            <ac:spMk id="10" creationId="{00000000-0000-0000-0000-000000000000}"/>
          </ac:spMkLst>
        </pc:spChg>
      </pc:sldChg>
      <pc:sldChg chg="modSp mod">
        <pc:chgData name="Kevin O'Brien" userId="c5a6b50b-859a-4e89-ac4b-6b0a5352f541" providerId="ADAL" clId="{49EF219A-A4E1-41DB-BAB4-01ABFBA2B118}" dt="2021-11-30T23:10:03.601" v="464" actId="20577"/>
        <pc:sldMkLst>
          <pc:docMk/>
          <pc:sldMk cId="0" sldId="260"/>
        </pc:sldMkLst>
        <pc:spChg chg="mod">
          <ac:chgData name="Kevin O'Brien" userId="c5a6b50b-859a-4e89-ac4b-6b0a5352f541" providerId="ADAL" clId="{49EF219A-A4E1-41DB-BAB4-01ABFBA2B118}" dt="2021-11-30T23:10:03.601" v="464" actId="20577"/>
          <ac:spMkLst>
            <pc:docMk/>
            <pc:sldMk cId="0" sldId="260"/>
            <ac:spMk id="4" creationId="{00000000-0000-0000-0000-000000000000}"/>
          </ac:spMkLst>
        </pc:spChg>
        <pc:spChg chg="mod">
          <ac:chgData name="Kevin O'Brien" userId="c5a6b50b-859a-4e89-ac4b-6b0a5352f541" providerId="ADAL" clId="{49EF219A-A4E1-41DB-BAB4-01ABFBA2B118}" dt="2021-11-30T22:51:35.961" v="454" actId="20577"/>
          <ac:spMkLst>
            <pc:docMk/>
            <pc:sldMk cId="0" sldId="260"/>
            <ac:spMk id="7" creationId="{00000000-0000-0000-0000-000000000000}"/>
          </ac:spMkLst>
        </pc:spChg>
        <pc:spChg chg="mod">
          <ac:chgData name="Kevin O'Brien" userId="c5a6b50b-859a-4e89-ac4b-6b0a5352f541" providerId="ADAL" clId="{49EF219A-A4E1-41DB-BAB4-01ABFBA2B118}" dt="2021-11-30T22:47:07.923" v="406"/>
          <ac:spMkLst>
            <pc:docMk/>
            <pc:sldMk cId="0" sldId="260"/>
            <ac:spMk id="10" creationId="{00000000-0000-0000-0000-000000000000}"/>
          </ac:spMkLst>
        </pc:spChg>
      </pc:sldChg>
      <pc:sldChg chg="modSp mod">
        <pc:chgData name="Kevin O'Brien" userId="c5a6b50b-859a-4e89-ac4b-6b0a5352f541" providerId="ADAL" clId="{49EF219A-A4E1-41DB-BAB4-01ABFBA2B118}" dt="2021-11-30T23:09:57.867" v="462" actId="20577"/>
        <pc:sldMkLst>
          <pc:docMk/>
          <pc:sldMk cId="0" sldId="261"/>
        </pc:sldMkLst>
        <pc:spChg chg="mod">
          <ac:chgData name="Kevin O'Brien" userId="c5a6b50b-859a-4e89-ac4b-6b0a5352f541" providerId="ADAL" clId="{49EF219A-A4E1-41DB-BAB4-01ABFBA2B118}" dt="2021-11-30T23:09:57.867" v="462" actId="20577"/>
          <ac:spMkLst>
            <pc:docMk/>
            <pc:sldMk cId="0" sldId="261"/>
            <ac:spMk id="4" creationId="{00000000-0000-0000-0000-000000000000}"/>
          </ac:spMkLst>
        </pc:spChg>
        <pc:spChg chg="mod">
          <ac:chgData name="Kevin O'Brien" userId="c5a6b50b-859a-4e89-ac4b-6b0a5352f541" providerId="ADAL" clId="{49EF219A-A4E1-41DB-BAB4-01ABFBA2B118}" dt="2021-11-30T22:47:07.923" v="406"/>
          <ac:spMkLst>
            <pc:docMk/>
            <pc:sldMk cId="0" sldId="261"/>
            <ac:spMk id="8" creationId="{00000000-0000-0000-0000-000000000000}"/>
          </ac:spMkLst>
        </pc:spChg>
        <pc:spChg chg="mod">
          <ac:chgData name="Kevin O'Brien" userId="c5a6b50b-859a-4e89-ac4b-6b0a5352f541" providerId="ADAL" clId="{49EF219A-A4E1-41DB-BAB4-01ABFBA2B118}" dt="2021-11-30T22:50:01.820" v="446" actId="20577"/>
          <ac:spMkLst>
            <pc:docMk/>
            <pc:sldMk cId="0" sldId="261"/>
            <ac:spMk id="10" creationId="{00000000-0000-0000-0000-000000000000}"/>
          </ac:spMkLst>
        </pc:spChg>
      </pc:sldChg>
      <pc:sldChg chg="modSp mod">
        <pc:chgData name="Kevin O'Brien" userId="c5a6b50b-859a-4e89-ac4b-6b0a5352f541" providerId="ADAL" clId="{49EF219A-A4E1-41DB-BAB4-01ABFBA2B118}" dt="2021-11-30T23:09:35.872" v="458" actId="20577"/>
        <pc:sldMkLst>
          <pc:docMk/>
          <pc:sldMk cId="0" sldId="262"/>
        </pc:sldMkLst>
        <pc:spChg chg="mod">
          <ac:chgData name="Kevin O'Brien" userId="c5a6b50b-859a-4e89-ac4b-6b0a5352f541" providerId="ADAL" clId="{49EF219A-A4E1-41DB-BAB4-01ABFBA2B118}" dt="2021-11-30T23:09:35.872" v="458" actId="20577"/>
          <ac:spMkLst>
            <pc:docMk/>
            <pc:sldMk cId="0" sldId="262"/>
            <ac:spMk id="4" creationId="{00000000-0000-0000-0000-000000000000}"/>
          </ac:spMkLst>
        </pc:spChg>
        <pc:spChg chg="mod">
          <ac:chgData name="Kevin O'Brien" userId="c5a6b50b-859a-4e89-ac4b-6b0a5352f541" providerId="ADAL" clId="{49EF219A-A4E1-41DB-BAB4-01ABFBA2B118}" dt="2021-11-30T22:47:07.923" v="406"/>
          <ac:spMkLst>
            <pc:docMk/>
            <pc:sldMk cId="0" sldId="262"/>
            <ac:spMk id="9" creationId="{00000000-0000-0000-0000-000000000000}"/>
          </ac:spMkLst>
        </pc:spChg>
        <pc:spChg chg="mod">
          <ac:chgData name="Kevin O'Brien" userId="c5a6b50b-859a-4e89-ac4b-6b0a5352f541" providerId="ADAL" clId="{49EF219A-A4E1-41DB-BAB4-01ABFBA2B118}" dt="2021-11-30T22:48:19.681" v="438"/>
          <ac:spMkLst>
            <pc:docMk/>
            <pc:sldMk cId="0" sldId="262"/>
            <ac:spMk id="10" creationId="{00000000-0000-0000-0000-000000000000}"/>
          </ac:spMkLst>
        </pc:spChg>
      </pc:sldChg>
      <pc:sldChg chg="modSp">
        <pc:chgData name="Kevin O'Brien" userId="c5a6b50b-859a-4e89-ac4b-6b0a5352f541" providerId="ADAL" clId="{49EF219A-A4E1-41DB-BAB4-01ABFBA2B118}" dt="2021-11-30T22:48:19.681" v="438"/>
        <pc:sldMkLst>
          <pc:docMk/>
          <pc:sldMk cId="0" sldId="263"/>
        </pc:sldMkLst>
        <pc:spChg chg="mod">
          <ac:chgData name="Kevin O'Brien" userId="c5a6b50b-859a-4e89-ac4b-6b0a5352f541" providerId="ADAL" clId="{49EF219A-A4E1-41DB-BAB4-01ABFBA2B118}" dt="2021-11-30T22:47:07.923" v="406"/>
          <ac:spMkLst>
            <pc:docMk/>
            <pc:sldMk cId="0" sldId="263"/>
            <ac:spMk id="6" creationId="{00000000-0000-0000-0000-000000000000}"/>
          </ac:spMkLst>
        </pc:spChg>
        <pc:spChg chg="mod">
          <ac:chgData name="Kevin O'Brien" userId="c5a6b50b-859a-4e89-ac4b-6b0a5352f541" providerId="ADAL" clId="{49EF219A-A4E1-41DB-BAB4-01ABFBA2B118}" dt="2021-11-30T22:48:19.681" v="438"/>
          <ac:spMkLst>
            <pc:docMk/>
            <pc:sldMk cId="0" sldId="263"/>
            <ac:spMk id="10" creationId="{00000000-0000-0000-0000-000000000000}"/>
          </ac:spMkLst>
        </pc:spChg>
      </pc:sldChg>
      <pc:sldChg chg="modSp mod">
        <pc:chgData name="Kevin O'Brien" userId="c5a6b50b-859a-4e89-ac4b-6b0a5352f541" providerId="ADAL" clId="{49EF219A-A4E1-41DB-BAB4-01ABFBA2B118}" dt="2021-11-30T23:05:53.923" v="456" actId="20577"/>
        <pc:sldMkLst>
          <pc:docMk/>
          <pc:sldMk cId="0" sldId="264"/>
        </pc:sldMkLst>
        <pc:spChg chg="mod">
          <ac:chgData name="Kevin O'Brien" userId="c5a6b50b-859a-4e89-ac4b-6b0a5352f541" providerId="ADAL" clId="{49EF219A-A4E1-41DB-BAB4-01ABFBA2B118}" dt="2021-11-30T23:05:53.923" v="456" actId="20577"/>
          <ac:spMkLst>
            <pc:docMk/>
            <pc:sldMk cId="0" sldId="264"/>
            <ac:spMk id="7" creationId="{00000000-0000-0000-0000-000000000000}"/>
          </ac:spMkLst>
        </pc:spChg>
        <pc:spChg chg="mod">
          <ac:chgData name="Kevin O'Brien" userId="c5a6b50b-859a-4e89-ac4b-6b0a5352f541" providerId="ADAL" clId="{49EF219A-A4E1-41DB-BAB4-01ABFBA2B118}" dt="2021-11-30T22:47:07.923" v="406"/>
          <ac:spMkLst>
            <pc:docMk/>
            <pc:sldMk cId="0" sldId="264"/>
            <ac:spMk id="13" creationId="{00000000-0000-0000-0000-000000000000}"/>
          </ac:spMkLst>
        </pc:spChg>
      </pc:sldChg>
      <pc:sldChg chg="modSp">
        <pc:chgData name="Kevin O'Brien" userId="c5a6b50b-859a-4e89-ac4b-6b0a5352f541" providerId="ADAL" clId="{49EF219A-A4E1-41DB-BAB4-01ABFBA2B118}" dt="2021-11-30T22:47:07.923" v="406"/>
        <pc:sldMkLst>
          <pc:docMk/>
          <pc:sldMk cId="0" sldId="265"/>
        </pc:sldMkLst>
        <pc:spChg chg="mod">
          <ac:chgData name="Kevin O'Brien" userId="c5a6b50b-859a-4e89-ac4b-6b0a5352f541" providerId="ADAL" clId="{49EF219A-A4E1-41DB-BAB4-01ABFBA2B118}" dt="2021-11-30T22:47:07.923" v="406"/>
          <ac:spMkLst>
            <pc:docMk/>
            <pc:sldMk cId="0" sldId="265"/>
            <ac:spMk id="9" creationId="{00000000-0000-0000-0000-000000000000}"/>
          </ac:spMkLst>
        </pc:spChg>
      </pc:sldChg>
      <pc:sldChg chg="modSp mod">
        <pc:chgData name="Kevin O'Brien" userId="c5a6b50b-859a-4e89-ac4b-6b0a5352f541" providerId="ADAL" clId="{49EF219A-A4E1-41DB-BAB4-01ABFBA2B118}" dt="2021-11-30T23:11:49.643" v="488" actId="20577"/>
        <pc:sldMkLst>
          <pc:docMk/>
          <pc:sldMk cId="0" sldId="266"/>
        </pc:sldMkLst>
        <pc:spChg chg="mod">
          <ac:chgData name="Kevin O'Brien" userId="c5a6b50b-859a-4e89-ac4b-6b0a5352f541" providerId="ADAL" clId="{49EF219A-A4E1-41DB-BAB4-01ABFBA2B118}" dt="2021-11-30T23:10:41.804" v="466" actId="20577"/>
          <ac:spMkLst>
            <pc:docMk/>
            <pc:sldMk cId="0" sldId="266"/>
            <ac:spMk id="4" creationId="{00000000-0000-0000-0000-000000000000}"/>
          </ac:spMkLst>
        </pc:spChg>
        <pc:spChg chg="mod">
          <ac:chgData name="Kevin O'Brien" userId="c5a6b50b-859a-4e89-ac4b-6b0a5352f541" providerId="ADAL" clId="{49EF219A-A4E1-41DB-BAB4-01ABFBA2B118}" dt="2021-11-30T22:47:07.923" v="406"/>
          <ac:spMkLst>
            <pc:docMk/>
            <pc:sldMk cId="0" sldId="266"/>
            <ac:spMk id="6" creationId="{00000000-0000-0000-0000-000000000000}"/>
          </ac:spMkLst>
        </pc:spChg>
        <pc:spChg chg="mod">
          <ac:chgData name="Kevin O'Brien" userId="c5a6b50b-859a-4e89-ac4b-6b0a5352f541" providerId="ADAL" clId="{49EF219A-A4E1-41DB-BAB4-01ABFBA2B118}" dt="2021-11-30T23:11:49.643" v="488" actId="20577"/>
          <ac:spMkLst>
            <pc:docMk/>
            <pc:sldMk cId="0" sldId="266"/>
            <ac:spMk id="10" creationId="{00000000-0000-0000-0000-000000000000}"/>
          </ac:spMkLst>
        </pc:spChg>
      </pc:sldChg>
      <pc:sldChg chg="modSp">
        <pc:chgData name="Kevin O'Brien" userId="c5a6b50b-859a-4e89-ac4b-6b0a5352f541" providerId="ADAL" clId="{49EF219A-A4E1-41DB-BAB4-01ABFBA2B118}" dt="2021-11-30T22:47:07.923" v="406"/>
        <pc:sldMkLst>
          <pc:docMk/>
          <pc:sldMk cId="0" sldId="267"/>
        </pc:sldMkLst>
        <pc:spChg chg="mod">
          <ac:chgData name="Kevin O'Brien" userId="c5a6b50b-859a-4e89-ac4b-6b0a5352f541" providerId="ADAL" clId="{49EF219A-A4E1-41DB-BAB4-01ABFBA2B118}" dt="2021-11-30T22:47:07.923" v="406"/>
          <ac:spMkLst>
            <pc:docMk/>
            <pc:sldMk cId="0" sldId="267"/>
            <ac:spMk id="12" creationId="{00000000-0000-0000-0000-000000000000}"/>
          </ac:spMkLst>
        </pc:spChg>
      </pc:sldChg>
      <pc:sldChg chg="modSp mod">
        <pc:chgData name="Kevin O'Brien" userId="c5a6b50b-859a-4e89-ac4b-6b0a5352f541" providerId="ADAL" clId="{49EF219A-A4E1-41DB-BAB4-01ABFBA2B118}" dt="2021-11-30T23:12:31.626" v="492" actId="20577"/>
        <pc:sldMkLst>
          <pc:docMk/>
          <pc:sldMk cId="0" sldId="268"/>
        </pc:sldMkLst>
        <pc:spChg chg="mod">
          <ac:chgData name="Kevin O'Brien" userId="c5a6b50b-859a-4e89-ac4b-6b0a5352f541" providerId="ADAL" clId="{49EF219A-A4E1-41DB-BAB4-01ABFBA2B118}" dt="2021-11-30T23:12:18.876" v="490" actId="20577"/>
          <ac:spMkLst>
            <pc:docMk/>
            <pc:sldMk cId="0" sldId="268"/>
            <ac:spMk id="4" creationId="{00000000-0000-0000-0000-000000000000}"/>
          </ac:spMkLst>
        </pc:spChg>
        <pc:spChg chg="mod">
          <ac:chgData name="Kevin O'Brien" userId="c5a6b50b-859a-4e89-ac4b-6b0a5352f541" providerId="ADAL" clId="{49EF219A-A4E1-41DB-BAB4-01ABFBA2B118}" dt="2021-11-30T22:47:07.923" v="406"/>
          <ac:spMkLst>
            <pc:docMk/>
            <pc:sldMk cId="0" sldId="268"/>
            <ac:spMk id="9" creationId="{00000000-0000-0000-0000-000000000000}"/>
          </ac:spMkLst>
        </pc:spChg>
        <pc:spChg chg="mod">
          <ac:chgData name="Kevin O'Brien" userId="c5a6b50b-859a-4e89-ac4b-6b0a5352f541" providerId="ADAL" clId="{49EF219A-A4E1-41DB-BAB4-01ABFBA2B118}" dt="2021-11-30T23:12:31.626" v="492" actId="20577"/>
          <ac:spMkLst>
            <pc:docMk/>
            <pc:sldMk cId="0" sldId="268"/>
            <ac:spMk id="10" creationId="{00000000-0000-0000-0000-000000000000}"/>
          </ac:spMkLst>
        </pc:spChg>
      </pc:sldChg>
      <pc:sldChg chg="modSp mod">
        <pc:chgData name="Kevin O'Brien" userId="c5a6b50b-859a-4e89-ac4b-6b0a5352f541" providerId="ADAL" clId="{49EF219A-A4E1-41DB-BAB4-01ABFBA2B118}" dt="2021-11-30T22:47:07.923" v="406"/>
        <pc:sldMkLst>
          <pc:docMk/>
          <pc:sldMk cId="0" sldId="269"/>
        </pc:sldMkLst>
        <pc:spChg chg="mod">
          <ac:chgData name="Kevin O'Brien" userId="c5a6b50b-859a-4e89-ac4b-6b0a5352f541" providerId="ADAL" clId="{49EF219A-A4E1-41DB-BAB4-01ABFBA2B118}" dt="2021-11-30T22:47:07.923" v="406"/>
          <ac:spMkLst>
            <pc:docMk/>
            <pc:sldMk cId="0" sldId="269"/>
            <ac:spMk id="8" creationId="{00000000-0000-0000-0000-000000000000}"/>
          </ac:spMkLst>
        </pc:spChg>
        <pc:spChg chg="mod">
          <ac:chgData name="Kevin O'Brien" userId="c5a6b50b-859a-4e89-ac4b-6b0a5352f541" providerId="ADAL" clId="{49EF219A-A4E1-41DB-BAB4-01ABFBA2B118}" dt="2021-11-30T22:18:04.862" v="11" actId="3626"/>
          <ac:spMkLst>
            <pc:docMk/>
            <pc:sldMk cId="0" sldId="269"/>
            <ac:spMk id="3073" creationId="{00000000-0000-0000-0000-000000000000}"/>
          </ac:spMkLst>
        </pc:spChg>
      </pc:sldChg>
      <pc:sldChg chg="modSp mod">
        <pc:chgData name="Kevin O'Brien" userId="c5a6b50b-859a-4e89-ac4b-6b0a5352f541" providerId="ADAL" clId="{49EF219A-A4E1-41DB-BAB4-01ABFBA2B118}" dt="2021-11-30T22:48:19.681" v="438"/>
        <pc:sldMkLst>
          <pc:docMk/>
          <pc:sldMk cId="0" sldId="270"/>
        </pc:sldMkLst>
        <pc:spChg chg="mod">
          <ac:chgData name="Kevin O'Brien" userId="c5a6b50b-859a-4e89-ac4b-6b0a5352f541" providerId="ADAL" clId="{49EF219A-A4E1-41DB-BAB4-01ABFBA2B118}" dt="2021-11-30T22:47:07.923" v="406"/>
          <ac:spMkLst>
            <pc:docMk/>
            <pc:sldMk cId="0" sldId="270"/>
            <ac:spMk id="6" creationId="{00000000-0000-0000-0000-000000000000}"/>
          </ac:spMkLst>
        </pc:spChg>
        <pc:spChg chg="mod">
          <ac:chgData name="Kevin O'Brien" userId="c5a6b50b-859a-4e89-ac4b-6b0a5352f541" providerId="ADAL" clId="{49EF219A-A4E1-41DB-BAB4-01ABFBA2B118}" dt="2021-11-30T22:48:19.681" v="438"/>
          <ac:spMkLst>
            <pc:docMk/>
            <pc:sldMk cId="0" sldId="270"/>
            <ac:spMk id="10" creationId="{00000000-0000-0000-0000-000000000000}"/>
          </ac:spMkLst>
        </pc:spChg>
      </pc:sldChg>
      <pc:sldChg chg="modSp mod">
        <pc:chgData name="Kevin O'Brien" userId="c5a6b50b-859a-4e89-ac4b-6b0a5352f541" providerId="ADAL" clId="{49EF219A-A4E1-41DB-BAB4-01ABFBA2B118}" dt="2021-11-30T23:13:47.783" v="494" actId="20577"/>
        <pc:sldMkLst>
          <pc:docMk/>
          <pc:sldMk cId="0" sldId="271"/>
        </pc:sldMkLst>
        <pc:spChg chg="mod">
          <ac:chgData name="Kevin O'Brien" userId="c5a6b50b-859a-4e89-ac4b-6b0a5352f541" providerId="ADAL" clId="{49EF219A-A4E1-41DB-BAB4-01ABFBA2B118}" dt="2021-11-30T23:13:47.783" v="494" actId="20577"/>
          <ac:spMkLst>
            <pc:docMk/>
            <pc:sldMk cId="0" sldId="271"/>
            <ac:spMk id="4" creationId="{00000000-0000-0000-0000-000000000000}"/>
          </ac:spMkLst>
        </pc:spChg>
        <pc:spChg chg="mod">
          <ac:chgData name="Kevin O'Brien" userId="c5a6b50b-859a-4e89-ac4b-6b0a5352f541" providerId="ADAL" clId="{49EF219A-A4E1-41DB-BAB4-01ABFBA2B118}" dt="2021-11-30T22:48:19.681" v="438"/>
          <ac:spMkLst>
            <pc:docMk/>
            <pc:sldMk cId="0" sldId="271"/>
            <ac:spMk id="10" creationId="{00000000-0000-0000-0000-000000000000}"/>
          </ac:spMkLst>
        </pc:spChg>
        <pc:spChg chg="mod">
          <ac:chgData name="Kevin O'Brien" userId="c5a6b50b-859a-4e89-ac4b-6b0a5352f541" providerId="ADAL" clId="{49EF219A-A4E1-41DB-BAB4-01ABFBA2B118}" dt="2021-11-30T22:47:07.923" v="406"/>
          <ac:spMkLst>
            <pc:docMk/>
            <pc:sldMk cId="0" sldId="271"/>
            <ac:spMk id="12" creationId="{00000000-0000-0000-0000-000000000000}"/>
          </ac:spMkLst>
        </pc:spChg>
      </pc:sldChg>
      <pc:sldChg chg="modSp mod">
        <pc:chgData name="Kevin O'Brien" userId="c5a6b50b-859a-4e89-ac4b-6b0a5352f541" providerId="ADAL" clId="{49EF219A-A4E1-41DB-BAB4-01ABFBA2B118}" dt="2021-11-30T22:47:07.923" v="406"/>
        <pc:sldMkLst>
          <pc:docMk/>
          <pc:sldMk cId="0" sldId="272"/>
        </pc:sldMkLst>
        <pc:spChg chg="mod">
          <ac:chgData name="Kevin O'Brien" userId="c5a6b50b-859a-4e89-ac4b-6b0a5352f541" providerId="ADAL" clId="{49EF219A-A4E1-41DB-BAB4-01ABFBA2B118}" dt="2021-11-30T22:47:07.923" v="406"/>
          <ac:spMkLst>
            <pc:docMk/>
            <pc:sldMk cId="0" sldId="272"/>
            <ac:spMk id="8" creationId="{00000000-0000-0000-0000-000000000000}"/>
          </ac:spMkLst>
        </pc:spChg>
        <pc:spChg chg="mod">
          <ac:chgData name="Kevin O'Brien" userId="c5a6b50b-859a-4e89-ac4b-6b0a5352f541" providerId="ADAL" clId="{49EF219A-A4E1-41DB-BAB4-01ABFBA2B118}" dt="2021-11-30T22:19:03.622" v="19" actId="207"/>
          <ac:spMkLst>
            <pc:docMk/>
            <pc:sldMk cId="0" sldId="272"/>
            <ac:spMk id="10" creationId="{00000000-0000-0000-0000-000000000000}"/>
          </ac:spMkLst>
        </pc:spChg>
      </pc:sldChg>
      <pc:sldChg chg="modSp mod">
        <pc:chgData name="Kevin O'Brien" userId="c5a6b50b-859a-4e89-ac4b-6b0a5352f541" providerId="ADAL" clId="{49EF219A-A4E1-41DB-BAB4-01ABFBA2B118}" dt="2021-11-30T23:15:05.515" v="500" actId="20577"/>
        <pc:sldMkLst>
          <pc:docMk/>
          <pc:sldMk cId="0" sldId="273"/>
        </pc:sldMkLst>
        <pc:spChg chg="mod">
          <ac:chgData name="Kevin O'Brien" userId="c5a6b50b-859a-4e89-ac4b-6b0a5352f541" providerId="ADAL" clId="{49EF219A-A4E1-41DB-BAB4-01ABFBA2B118}" dt="2021-11-30T22:19:13.906" v="20" actId="33524"/>
          <ac:spMkLst>
            <pc:docMk/>
            <pc:sldMk cId="0" sldId="273"/>
            <ac:spMk id="4" creationId="{00000000-0000-0000-0000-000000000000}"/>
          </ac:spMkLst>
        </pc:spChg>
        <pc:spChg chg="mod">
          <ac:chgData name="Kevin O'Brien" userId="c5a6b50b-859a-4e89-ac4b-6b0a5352f541" providerId="ADAL" clId="{49EF219A-A4E1-41DB-BAB4-01ABFBA2B118}" dt="2021-11-30T22:47:07.923" v="406"/>
          <ac:spMkLst>
            <pc:docMk/>
            <pc:sldMk cId="0" sldId="273"/>
            <ac:spMk id="6" creationId="{00000000-0000-0000-0000-000000000000}"/>
          </ac:spMkLst>
        </pc:spChg>
        <pc:spChg chg="mod">
          <ac:chgData name="Kevin O'Brien" userId="c5a6b50b-859a-4e89-ac4b-6b0a5352f541" providerId="ADAL" clId="{49EF219A-A4E1-41DB-BAB4-01ABFBA2B118}" dt="2021-11-30T23:15:05.515" v="500" actId="20577"/>
          <ac:spMkLst>
            <pc:docMk/>
            <pc:sldMk cId="0" sldId="273"/>
            <ac:spMk id="10" creationId="{00000000-0000-0000-0000-000000000000}"/>
          </ac:spMkLst>
        </pc:spChg>
      </pc:sldChg>
      <pc:sldChg chg="modSp mod">
        <pc:chgData name="Kevin O'Brien" userId="c5a6b50b-859a-4e89-ac4b-6b0a5352f541" providerId="ADAL" clId="{49EF219A-A4E1-41DB-BAB4-01ABFBA2B118}" dt="2021-11-30T23:15:24.914" v="504" actId="20577"/>
        <pc:sldMkLst>
          <pc:docMk/>
          <pc:sldMk cId="0" sldId="274"/>
        </pc:sldMkLst>
        <pc:spChg chg="mod">
          <ac:chgData name="Kevin O'Brien" userId="c5a6b50b-859a-4e89-ac4b-6b0a5352f541" providerId="ADAL" clId="{49EF219A-A4E1-41DB-BAB4-01ABFBA2B118}" dt="2021-11-30T22:47:07.923" v="406"/>
          <ac:spMkLst>
            <pc:docMk/>
            <pc:sldMk cId="0" sldId="274"/>
            <ac:spMk id="5" creationId="{00000000-0000-0000-0000-000000000000}"/>
          </ac:spMkLst>
        </pc:spChg>
        <pc:spChg chg="mod">
          <ac:chgData name="Kevin O'Brien" userId="c5a6b50b-859a-4e89-ac4b-6b0a5352f541" providerId="ADAL" clId="{49EF219A-A4E1-41DB-BAB4-01ABFBA2B118}" dt="2021-11-30T23:15:24.914" v="504" actId="20577"/>
          <ac:spMkLst>
            <pc:docMk/>
            <pc:sldMk cId="0" sldId="274"/>
            <ac:spMk id="10" creationId="{00000000-0000-0000-0000-000000000000}"/>
          </ac:spMkLst>
        </pc:spChg>
        <pc:picChg chg="mod">
          <ac:chgData name="Kevin O'Brien" userId="c5a6b50b-859a-4e89-ac4b-6b0a5352f541" providerId="ADAL" clId="{49EF219A-A4E1-41DB-BAB4-01ABFBA2B118}" dt="2021-11-30T22:34:16.736" v="379" actId="1076"/>
          <ac:picMkLst>
            <pc:docMk/>
            <pc:sldMk cId="0" sldId="274"/>
            <ac:picMk id="8" creationId="{00000000-0000-0000-0000-000000000000}"/>
          </ac:picMkLst>
        </pc:picChg>
      </pc:sldChg>
      <pc:sldChg chg="modSp mod">
        <pc:chgData name="Kevin O'Brien" userId="c5a6b50b-859a-4e89-ac4b-6b0a5352f541" providerId="ADAL" clId="{49EF219A-A4E1-41DB-BAB4-01ABFBA2B118}" dt="2021-11-30T23:19:56.648" v="505" actId="255"/>
        <pc:sldMkLst>
          <pc:docMk/>
          <pc:sldMk cId="0" sldId="276"/>
        </pc:sldMkLst>
        <pc:spChg chg="mod">
          <ac:chgData name="Kevin O'Brien" userId="c5a6b50b-859a-4e89-ac4b-6b0a5352f541" providerId="ADAL" clId="{49EF219A-A4E1-41DB-BAB4-01ABFBA2B118}" dt="2021-11-30T23:19:56.648" v="505" actId="255"/>
          <ac:spMkLst>
            <pc:docMk/>
            <pc:sldMk cId="0" sldId="276"/>
            <ac:spMk id="8" creationId="{00000000-0000-0000-0000-000000000000}"/>
          </ac:spMkLst>
        </pc:spChg>
      </pc:sldChg>
      <pc:sldChg chg="modSp mod">
        <pc:chgData name="Kevin O'Brien" userId="c5a6b50b-859a-4e89-ac4b-6b0a5352f541" providerId="ADAL" clId="{49EF219A-A4E1-41DB-BAB4-01ABFBA2B118}" dt="2021-11-30T22:47:07.923" v="406"/>
        <pc:sldMkLst>
          <pc:docMk/>
          <pc:sldMk cId="0" sldId="277"/>
        </pc:sldMkLst>
        <pc:spChg chg="mod">
          <ac:chgData name="Kevin O'Brien" userId="c5a6b50b-859a-4e89-ac4b-6b0a5352f541" providerId="ADAL" clId="{49EF219A-A4E1-41DB-BAB4-01ABFBA2B118}" dt="2021-11-30T22:47:07.923" v="406"/>
          <ac:spMkLst>
            <pc:docMk/>
            <pc:sldMk cId="0" sldId="277"/>
            <ac:spMk id="6" creationId="{00000000-0000-0000-0000-000000000000}"/>
          </ac:spMkLst>
        </pc:spChg>
        <pc:spChg chg="mod">
          <ac:chgData name="Kevin O'Brien" userId="c5a6b50b-859a-4e89-ac4b-6b0a5352f541" providerId="ADAL" clId="{49EF219A-A4E1-41DB-BAB4-01ABFBA2B118}" dt="2021-11-30T22:31:16.556" v="169" actId="120"/>
          <ac:spMkLst>
            <pc:docMk/>
            <pc:sldMk cId="0" sldId="277"/>
            <ac:spMk id="10" creationId="{00000000-0000-0000-0000-000000000000}"/>
          </ac:spMkLst>
        </pc:spChg>
      </pc:sldChg>
    </pc:docChg>
  </pc:docChgLst>
  <pc:docChgLst>
    <pc:chgData name="Kevin O'Brien" userId="c5a6b50b-859a-4e89-ac4b-6b0a5352f541" providerId="ADAL" clId="{62FE3033-BFBA-4D6F-836F-D4EF04423E9C}"/>
    <pc:docChg chg="undo custSel modSld">
      <pc:chgData name="Kevin O'Brien" userId="c5a6b50b-859a-4e89-ac4b-6b0a5352f541" providerId="ADAL" clId="{62FE3033-BFBA-4D6F-836F-D4EF04423E9C}" dt="2023-01-05T19:17:07.928" v="619" actId="1076"/>
      <pc:docMkLst>
        <pc:docMk/>
      </pc:docMkLst>
      <pc:sldChg chg="modSp mod">
        <pc:chgData name="Kevin O'Brien" userId="c5a6b50b-859a-4e89-ac4b-6b0a5352f541" providerId="ADAL" clId="{62FE3033-BFBA-4D6F-836F-D4EF04423E9C}" dt="2023-01-05T19:17:07.928" v="619" actId="1076"/>
        <pc:sldMkLst>
          <pc:docMk/>
          <pc:sldMk cId="0" sldId="257"/>
        </pc:sldMkLst>
        <pc:spChg chg="mod">
          <ac:chgData name="Kevin O'Brien" userId="c5a6b50b-859a-4e89-ac4b-6b0a5352f541" providerId="ADAL" clId="{62FE3033-BFBA-4D6F-836F-D4EF04423E9C}" dt="2023-01-05T19:17:07.928" v="619" actId="1076"/>
          <ac:spMkLst>
            <pc:docMk/>
            <pc:sldMk cId="0" sldId="257"/>
            <ac:spMk id="7" creationId="{00000000-0000-0000-0000-000000000000}"/>
          </ac:spMkLst>
        </pc:spChg>
        <pc:spChg chg="mod">
          <ac:chgData name="Kevin O'Brien" userId="c5a6b50b-859a-4e89-ac4b-6b0a5352f541" providerId="ADAL" clId="{62FE3033-BFBA-4D6F-836F-D4EF04423E9C}" dt="2023-01-05T15:23:35.073" v="1" actId="20577"/>
          <ac:spMkLst>
            <pc:docMk/>
            <pc:sldMk cId="0" sldId="257"/>
            <ac:spMk id="10" creationId="{00000000-0000-0000-0000-000000000000}"/>
          </ac:spMkLst>
        </pc:spChg>
        <pc:graphicFrameChg chg="mod modGraphic">
          <ac:chgData name="Kevin O'Brien" userId="c5a6b50b-859a-4e89-ac4b-6b0a5352f541" providerId="ADAL" clId="{62FE3033-BFBA-4D6F-836F-D4EF04423E9C}" dt="2023-01-05T19:16:02.380" v="613" actId="113"/>
          <ac:graphicFrameMkLst>
            <pc:docMk/>
            <pc:sldMk cId="0" sldId="257"/>
            <ac:graphicFrameMk id="14" creationId="{00000000-0000-0000-0000-000000000000}"/>
          </ac:graphicFrameMkLst>
        </pc:graphicFrameChg>
      </pc:sldChg>
      <pc:sldChg chg="modSp mod">
        <pc:chgData name="Kevin O'Brien" userId="c5a6b50b-859a-4e89-ac4b-6b0a5352f541" providerId="ADAL" clId="{62FE3033-BFBA-4D6F-836F-D4EF04423E9C}" dt="2023-01-05T15:57:38.521" v="125" actId="20577"/>
        <pc:sldMkLst>
          <pc:docMk/>
          <pc:sldMk cId="0" sldId="258"/>
        </pc:sldMkLst>
        <pc:spChg chg="mod">
          <ac:chgData name="Kevin O'Brien" userId="c5a6b50b-859a-4e89-ac4b-6b0a5352f541" providerId="ADAL" clId="{62FE3033-BFBA-4D6F-836F-D4EF04423E9C}" dt="2023-01-05T15:52:51.547" v="111" actId="20577"/>
          <ac:spMkLst>
            <pc:docMk/>
            <pc:sldMk cId="0" sldId="258"/>
            <ac:spMk id="7" creationId="{00000000-0000-0000-0000-000000000000}"/>
          </ac:spMkLst>
        </pc:spChg>
        <pc:spChg chg="mod">
          <ac:chgData name="Kevin O'Brien" userId="c5a6b50b-859a-4e89-ac4b-6b0a5352f541" providerId="ADAL" clId="{62FE3033-BFBA-4D6F-836F-D4EF04423E9C}" dt="2023-01-05T15:23:42.555" v="3" actId="20577"/>
          <ac:spMkLst>
            <pc:docMk/>
            <pc:sldMk cId="0" sldId="258"/>
            <ac:spMk id="9" creationId="{00000000-0000-0000-0000-000000000000}"/>
          </ac:spMkLst>
        </pc:spChg>
        <pc:spChg chg="mod">
          <ac:chgData name="Kevin O'Brien" userId="c5a6b50b-859a-4e89-ac4b-6b0a5352f541" providerId="ADAL" clId="{62FE3033-BFBA-4D6F-836F-D4EF04423E9C}" dt="2023-01-05T15:57:38.521" v="125" actId="20577"/>
          <ac:spMkLst>
            <pc:docMk/>
            <pc:sldMk cId="0" sldId="258"/>
            <ac:spMk id="10" creationId="{00000000-0000-0000-0000-000000000000}"/>
          </ac:spMkLst>
        </pc:spChg>
      </pc:sldChg>
      <pc:sldChg chg="modSp mod">
        <pc:chgData name="Kevin O'Brien" userId="c5a6b50b-859a-4e89-ac4b-6b0a5352f541" providerId="ADAL" clId="{62FE3033-BFBA-4D6F-836F-D4EF04423E9C}" dt="2023-01-05T16:02:54.337" v="187" actId="20577"/>
        <pc:sldMkLst>
          <pc:docMk/>
          <pc:sldMk cId="0" sldId="259"/>
        </pc:sldMkLst>
        <pc:spChg chg="mod">
          <ac:chgData name="Kevin O'Brien" userId="c5a6b50b-859a-4e89-ac4b-6b0a5352f541" providerId="ADAL" clId="{62FE3033-BFBA-4D6F-836F-D4EF04423E9C}" dt="2023-01-05T15:24:01.021" v="9" actId="20577"/>
          <ac:spMkLst>
            <pc:docMk/>
            <pc:sldMk cId="0" sldId="259"/>
            <ac:spMk id="9" creationId="{00000000-0000-0000-0000-000000000000}"/>
          </ac:spMkLst>
        </pc:spChg>
        <pc:spChg chg="mod">
          <ac:chgData name="Kevin O'Brien" userId="c5a6b50b-859a-4e89-ac4b-6b0a5352f541" providerId="ADAL" clId="{62FE3033-BFBA-4D6F-836F-D4EF04423E9C}" dt="2023-01-05T16:02:54.337" v="187" actId="20577"/>
          <ac:spMkLst>
            <pc:docMk/>
            <pc:sldMk cId="0" sldId="259"/>
            <ac:spMk id="10" creationId="{00000000-0000-0000-0000-000000000000}"/>
          </ac:spMkLst>
        </pc:spChg>
      </pc:sldChg>
      <pc:sldChg chg="modSp mod">
        <pc:chgData name="Kevin O'Brien" userId="c5a6b50b-859a-4e89-ac4b-6b0a5352f541" providerId="ADAL" clId="{62FE3033-BFBA-4D6F-836F-D4EF04423E9C}" dt="2023-01-05T15:23:54.464" v="7" actId="20577"/>
        <pc:sldMkLst>
          <pc:docMk/>
          <pc:sldMk cId="0" sldId="260"/>
        </pc:sldMkLst>
        <pc:spChg chg="mod">
          <ac:chgData name="Kevin O'Brien" userId="c5a6b50b-859a-4e89-ac4b-6b0a5352f541" providerId="ADAL" clId="{62FE3033-BFBA-4D6F-836F-D4EF04423E9C}" dt="2023-01-05T15:23:54.464" v="7" actId="20577"/>
          <ac:spMkLst>
            <pc:docMk/>
            <pc:sldMk cId="0" sldId="260"/>
            <ac:spMk id="10" creationId="{00000000-0000-0000-0000-000000000000}"/>
          </ac:spMkLst>
        </pc:spChg>
      </pc:sldChg>
      <pc:sldChg chg="modSp mod">
        <pc:chgData name="Kevin O'Brien" userId="c5a6b50b-859a-4e89-ac4b-6b0a5352f541" providerId="ADAL" clId="{62FE3033-BFBA-4D6F-836F-D4EF04423E9C}" dt="2023-01-05T15:23:49.165" v="5" actId="20577"/>
        <pc:sldMkLst>
          <pc:docMk/>
          <pc:sldMk cId="0" sldId="261"/>
        </pc:sldMkLst>
        <pc:spChg chg="mod">
          <ac:chgData name="Kevin O'Brien" userId="c5a6b50b-859a-4e89-ac4b-6b0a5352f541" providerId="ADAL" clId="{62FE3033-BFBA-4D6F-836F-D4EF04423E9C}" dt="2023-01-05T15:23:49.165" v="5" actId="20577"/>
          <ac:spMkLst>
            <pc:docMk/>
            <pc:sldMk cId="0" sldId="261"/>
            <ac:spMk id="8" creationId="{00000000-0000-0000-0000-000000000000}"/>
          </ac:spMkLst>
        </pc:spChg>
      </pc:sldChg>
      <pc:sldChg chg="modSp mod">
        <pc:chgData name="Kevin O'Brien" userId="c5a6b50b-859a-4e89-ac4b-6b0a5352f541" providerId="ADAL" clId="{62FE3033-BFBA-4D6F-836F-D4EF04423E9C}" dt="2023-01-05T16:13:32.618" v="335" actId="33524"/>
        <pc:sldMkLst>
          <pc:docMk/>
          <pc:sldMk cId="0" sldId="262"/>
        </pc:sldMkLst>
        <pc:spChg chg="mod">
          <ac:chgData name="Kevin O'Brien" userId="c5a6b50b-859a-4e89-ac4b-6b0a5352f541" providerId="ADAL" clId="{62FE3033-BFBA-4D6F-836F-D4EF04423E9C}" dt="2023-01-05T15:24:23.026" v="15" actId="20577"/>
          <ac:spMkLst>
            <pc:docMk/>
            <pc:sldMk cId="0" sldId="262"/>
            <ac:spMk id="9" creationId="{00000000-0000-0000-0000-000000000000}"/>
          </ac:spMkLst>
        </pc:spChg>
        <pc:spChg chg="mod">
          <ac:chgData name="Kevin O'Brien" userId="c5a6b50b-859a-4e89-ac4b-6b0a5352f541" providerId="ADAL" clId="{62FE3033-BFBA-4D6F-836F-D4EF04423E9C}" dt="2023-01-05T16:13:32.618" v="335" actId="33524"/>
          <ac:spMkLst>
            <pc:docMk/>
            <pc:sldMk cId="0" sldId="262"/>
            <ac:spMk id="11" creationId="{00000000-0000-0000-0000-000000000000}"/>
          </ac:spMkLst>
        </pc:spChg>
      </pc:sldChg>
      <pc:sldChg chg="modSp mod">
        <pc:chgData name="Kevin O'Brien" userId="c5a6b50b-859a-4e89-ac4b-6b0a5352f541" providerId="ADAL" clId="{62FE3033-BFBA-4D6F-836F-D4EF04423E9C}" dt="2023-01-05T16:11:45.643" v="334" actId="20577"/>
        <pc:sldMkLst>
          <pc:docMk/>
          <pc:sldMk cId="0" sldId="263"/>
        </pc:sldMkLst>
        <pc:spChg chg="mod">
          <ac:chgData name="Kevin O'Brien" userId="c5a6b50b-859a-4e89-ac4b-6b0a5352f541" providerId="ADAL" clId="{62FE3033-BFBA-4D6F-836F-D4EF04423E9C}" dt="2023-01-05T15:24:14.153" v="13" actId="20577"/>
          <ac:spMkLst>
            <pc:docMk/>
            <pc:sldMk cId="0" sldId="263"/>
            <ac:spMk id="6" creationId="{00000000-0000-0000-0000-000000000000}"/>
          </ac:spMkLst>
        </pc:spChg>
        <pc:spChg chg="mod">
          <ac:chgData name="Kevin O'Brien" userId="c5a6b50b-859a-4e89-ac4b-6b0a5352f541" providerId="ADAL" clId="{62FE3033-BFBA-4D6F-836F-D4EF04423E9C}" dt="2023-01-05T16:11:45.643" v="334" actId="20577"/>
          <ac:spMkLst>
            <pc:docMk/>
            <pc:sldMk cId="0" sldId="263"/>
            <ac:spMk id="10" creationId="{00000000-0000-0000-0000-000000000000}"/>
          </ac:spMkLst>
        </pc:spChg>
      </pc:sldChg>
      <pc:sldChg chg="addSp delSp modSp mod">
        <pc:chgData name="Kevin O'Brien" userId="c5a6b50b-859a-4e89-ac4b-6b0a5352f541" providerId="ADAL" clId="{62FE3033-BFBA-4D6F-836F-D4EF04423E9C}" dt="2023-01-05T15:52:08.701" v="109" actId="1076"/>
        <pc:sldMkLst>
          <pc:docMk/>
          <pc:sldMk cId="0" sldId="264"/>
        </pc:sldMkLst>
        <pc:spChg chg="add mod">
          <ac:chgData name="Kevin O'Brien" userId="c5a6b50b-859a-4e89-ac4b-6b0a5352f541" providerId="ADAL" clId="{62FE3033-BFBA-4D6F-836F-D4EF04423E9C}" dt="2023-01-05T15:42:24.819" v="94" actId="14100"/>
          <ac:spMkLst>
            <pc:docMk/>
            <pc:sldMk cId="0" sldId="264"/>
            <ac:spMk id="2" creationId="{3A8E553A-B28B-CE0C-8B1E-E0B1234A7D4E}"/>
          </ac:spMkLst>
        </pc:spChg>
        <pc:spChg chg="mod">
          <ac:chgData name="Kevin O'Brien" userId="c5a6b50b-859a-4e89-ac4b-6b0a5352f541" providerId="ADAL" clId="{62FE3033-BFBA-4D6F-836F-D4EF04423E9C}" dt="2023-01-05T15:24:08.965" v="11" actId="20577"/>
          <ac:spMkLst>
            <pc:docMk/>
            <pc:sldMk cId="0" sldId="264"/>
            <ac:spMk id="13" creationId="{00000000-0000-0000-0000-000000000000}"/>
          </ac:spMkLst>
        </pc:spChg>
        <pc:picChg chg="add del">
          <ac:chgData name="Kevin O'Brien" userId="c5a6b50b-859a-4e89-ac4b-6b0a5352f541" providerId="ADAL" clId="{62FE3033-BFBA-4D6F-836F-D4EF04423E9C}" dt="2023-01-05T15:44:31.100" v="97" actId="478"/>
          <ac:picMkLst>
            <pc:docMk/>
            <pc:sldMk cId="0" sldId="264"/>
            <ac:picMk id="3" creationId="{44FF01C4-845C-896C-0877-A1478FE4B828}"/>
          </ac:picMkLst>
        </pc:picChg>
        <pc:picChg chg="add mod">
          <ac:chgData name="Kevin O'Brien" userId="c5a6b50b-859a-4e89-ac4b-6b0a5352f541" providerId="ADAL" clId="{62FE3033-BFBA-4D6F-836F-D4EF04423E9C}" dt="2023-01-05T15:52:08.701" v="109" actId="1076"/>
          <ac:picMkLst>
            <pc:docMk/>
            <pc:sldMk cId="0" sldId="264"/>
            <ac:picMk id="6" creationId="{108FAC11-8A60-0CED-0A18-59C86065C891}"/>
          </ac:picMkLst>
        </pc:picChg>
        <pc:picChg chg="del mod">
          <ac:chgData name="Kevin O'Brien" userId="c5a6b50b-859a-4e89-ac4b-6b0a5352f541" providerId="ADAL" clId="{62FE3033-BFBA-4D6F-836F-D4EF04423E9C}" dt="2023-01-05T15:37:37.835" v="90" actId="478"/>
          <ac:picMkLst>
            <pc:docMk/>
            <pc:sldMk cId="0" sldId="264"/>
            <ac:picMk id="8" creationId="{00000000-0000-0000-0000-000000000000}"/>
          </ac:picMkLst>
        </pc:picChg>
        <pc:picChg chg="del">
          <ac:chgData name="Kevin O'Brien" userId="c5a6b50b-859a-4e89-ac4b-6b0a5352f541" providerId="ADAL" clId="{62FE3033-BFBA-4D6F-836F-D4EF04423E9C}" dt="2023-01-05T15:37:36.189" v="87" actId="478"/>
          <ac:picMkLst>
            <pc:docMk/>
            <pc:sldMk cId="0" sldId="264"/>
            <ac:picMk id="9" creationId="{00000000-0000-0000-0000-000000000000}"/>
          </ac:picMkLst>
        </pc:picChg>
        <pc:picChg chg="del">
          <ac:chgData name="Kevin O'Brien" userId="c5a6b50b-859a-4e89-ac4b-6b0a5352f541" providerId="ADAL" clId="{62FE3033-BFBA-4D6F-836F-D4EF04423E9C}" dt="2023-01-05T15:37:37.054" v="88" actId="478"/>
          <ac:picMkLst>
            <pc:docMk/>
            <pc:sldMk cId="0" sldId="264"/>
            <ac:picMk id="11" creationId="{00000000-0000-0000-0000-000000000000}"/>
          </ac:picMkLst>
        </pc:picChg>
        <pc:picChg chg="add del mod">
          <ac:chgData name="Kevin O'Brien" userId="c5a6b50b-859a-4e89-ac4b-6b0a5352f541" providerId="ADAL" clId="{62FE3033-BFBA-4D6F-836F-D4EF04423E9C}" dt="2023-01-05T15:51:43.567" v="106" actId="478"/>
          <ac:picMkLst>
            <pc:docMk/>
            <pc:sldMk cId="0" sldId="264"/>
            <ac:picMk id="14" creationId="{D9508205-1A73-49FA-34EF-F6B2851BC813}"/>
          </ac:picMkLst>
        </pc:picChg>
        <pc:picChg chg="add mod">
          <ac:chgData name="Kevin O'Brien" userId="c5a6b50b-859a-4e89-ac4b-6b0a5352f541" providerId="ADAL" clId="{62FE3033-BFBA-4D6F-836F-D4EF04423E9C}" dt="2023-01-05T15:51:46.548" v="107" actId="1076"/>
          <ac:picMkLst>
            <pc:docMk/>
            <pc:sldMk cId="0" sldId="264"/>
            <ac:picMk id="16" creationId="{0114D7F3-ECB8-5ABF-18D6-9FA20FC0B570}"/>
          </ac:picMkLst>
        </pc:picChg>
        <pc:picChg chg="add mod">
          <ac:chgData name="Kevin O'Brien" userId="c5a6b50b-859a-4e89-ac4b-6b0a5352f541" providerId="ADAL" clId="{62FE3033-BFBA-4D6F-836F-D4EF04423E9C}" dt="2023-01-05T15:42:36.755" v="95" actId="1076"/>
          <ac:picMkLst>
            <pc:docMk/>
            <pc:sldMk cId="0" sldId="264"/>
            <ac:picMk id="1026" creationId="{3046C31F-391B-AA1B-85DB-8B2FAA19893D}"/>
          </ac:picMkLst>
        </pc:picChg>
      </pc:sldChg>
      <pc:sldChg chg="modSp mod">
        <pc:chgData name="Kevin O'Brien" userId="c5a6b50b-859a-4e89-ac4b-6b0a5352f541" providerId="ADAL" clId="{62FE3033-BFBA-4D6F-836F-D4EF04423E9C}" dt="2023-01-05T15:24:28.344" v="17" actId="20577"/>
        <pc:sldMkLst>
          <pc:docMk/>
          <pc:sldMk cId="0" sldId="265"/>
        </pc:sldMkLst>
        <pc:spChg chg="mod">
          <ac:chgData name="Kevin O'Brien" userId="c5a6b50b-859a-4e89-ac4b-6b0a5352f541" providerId="ADAL" clId="{62FE3033-BFBA-4D6F-836F-D4EF04423E9C}" dt="2023-01-05T15:24:28.344" v="17" actId="20577"/>
          <ac:spMkLst>
            <pc:docMk/>
            <pc:sldMk cId="0" sldId="265"/>
            <ac:spMk id="9" creationId="{00000000-0000-0000-0000-000000000000}"/>
          </ac:spMkLst>
        </pc:spChg>
      </pc:sldChg>
      <pc:sldChg chg="modSp mod">
        <pc:chgData name="Kevin O'Brien" userId="c5a6b50b-859a-4e89-ac4b-6b0a5352f541" providerId="ADAL" clId="{62FE3033-BFBA-4D6F-836F-D4EF04423E9C}" dt="2023-01-05T15:24:33.714" v="19" actId="20577"/>
        <pc:sldMkLst>
          <pc:docMk/>
          <pc:sldMk cId="0" sldId="266"/>
        </pc:sldMkLst>
        <pc:spChg chg="mod">
          <ac:chgData name="Kevin O'Brien" userId="c5a6b50b-859a-4e89-ac4b-6b0a5352f541" providerId="ADAL" clId="{62FE3033-BFBA-4D6F-836F-D4EF04423E9C}" dt="2023-01-05T15:24:33.714" v="19" actId="20577"/>
          <ac:spMkLst>
            <pc:docMk/>
            <pc:sldMk cId="0" sldId="266"/>
            <ac:spMk id="6" creationId="{00000000-0000-0000-0000-000000000000}"/>
          </ac:spMkLst>
        </pc:spChg>
      </pc:sldChg>
      <pc:sldChg chg="modSp mod">
        <pc:chgData name="Kevin O'Brien" userId="c5a6b50b-859a-4e89-ac4b-6b0a5352f541" providerId="ADAL" clId="{62FE3033-BFBA-4D6F-836F-D4EF04423E9C}" dt="2023-01-05T15:24:39.186" v="21" actId="20577"/>
        <pc:sldMkLst>
          <pc:docMk/>
          <pc:sldMk cId="0" sldId="267"/>
        </pc:sldMkLst>
        <pc:spChg chg="mod">
          <ac:chgData name="Kevin O'Brien" userId="c5a6b50b-859a-4e89-ac4b-6b0a5352f541" providerId="ADAL" clId="{62FE3033-BFBA-4D6F-836F-D4EF04423E9C}" dt="2023-01-05T15:24:39.186" v="21" actId="20577"/>
          <ac:spMkLst>
            <pc:docMk/>
            <pc:sldMk cId="0" sldId="267"/>
            <ac:spMk id="12" creationId="{00000000-0000-0000-0000-000000000000}"/>
          </ac:spMkLst>
        </pc:spChg>
      </pc:sldChg>
      <pc:sldChg chg="modSp mod">
        <pc:chgData name="Kevin O'Brien" userId="c5a6b50b-859a-4e89-ac4b-6b0a5352f541" providerId="ADAL" clId="{62FE3033-BFBA-4D6F-836F-D4EF04423E9C}" dt="2023-01-05T16:16:37.492" v="355" actId="27107"/>
        <pc:sldMkLst>
          <pc:docMk/>
          <pc:sldMk cId="0" sldId="268"/>
        </pc:sldMkLst>
        <pc:spChg chg="mod">
          <ac:chgData name="Kevin O'Brien" userId="c5a6b50b-859a-4e89-ac4b-6b0a5352f541" providerId="ADAL" clId="{62FE3033-BFBA-4D6F-836F-D4EF04423E9C}" dt="2023-01-05T15:24:43.578" v="23" actId="20577"/>
          <ac:spMkLst>
            <pc:docMk/>
            <pc:sldMk cId="0" sldId="268"/>
            <ac:spMk id="9" creationId="{00000000-0000-0000-0000-000000000000}"/>
          </ac:spMkLst>
        </pc:spChg>
        <pc:spChg chg="mod">
          <ac:chgData name="Kevin O'Brien" userId="c5a6b50b-859a-4e89-ac4b-6b0a5352f541" providerId="ADAL" clId="{62FE3033-BFBA-4D6F-836F-D4EF04423E9C}" dt="2023-01-05T16:16:37.492" v="355" actId="27107"/>
          <ac:spMkLst>
            <pc:docMk/>
            <pc:sldMk cId="0" sldId="268"/>
            <ac:spMk id="10" creationId="{00000000-0000-0000-0000-000000000000}"/>
          </ac:spMkLst>
        </pc:spChg>
      </pc:sldChg>
      <pc:sldChg chg="modSp mod">
        <pc:chgData name="Kevin O'Brien" userId="c5a6b50b-859a-4e89-ac4b-6b0a5352f541" providerId="ADAL" clId="{62FE3033-BFBA-4D6F-836F-D4EF04423E9C}" dt="2023-01-05T15:24:50.473" v="25" actId="20577"/>
        <pc:sldMkLst>
          <pc:docMk/>
          <pc:sldMk cId="0" sldId="269"/>
        </pc:sldMkLst>
        <pc:spChg chg="mod">
          <ac:chgData name="Kevin O'Brien" userId="c5a6b50b-859a-4e89-ac4b-6b0a5352f541" providerId="ADAL" clId="{62FE3033-BFBA-4D6F-836F-D4EF04423E9C}" dt="2023-01-05T15:24:50.473" v="25" actId="20577"/>
          <ac:spMkLst>
            <pc:docMk/>
            <pc:sldMk cId="0" sldId="269"/>
            <ac:spMk id="8" creationId="{00000000-0000-0000-0000-000000000000}"/>
          </ac:spMkLst>
        </pc:spChg>
      </pc:sldChg>
      <pc:sldChg chg="addSp modSp mod">
        <pc:chgData name="Kevin O'Brien" userId="c5a6b50b-859a-4e89-ac4b-6b0a5352f541" providerId="ADAL" clId="{62FE3033-BFBA-4D6F-836F-D4EF04423E9C}" dt="2023-01-05T15:36:01.534" v="85" actId="1076"/>
        <pc:sldMkLst>
          <pc:docMk/>
          <pc:sldMk cId="0" sldId="270"/>
        </pc:sldMkLst>
        <pc:spChg chg="mod">
          <ac:chgData name="Kevin O'Brien" userId="c5a6b50b-859a-4e89-ac4b-6b0a5352f541" providerId="ADAL" clId="{62FE3033-BFBA-4D6F-836F-D4EF04423E9C}" dt="2023-01-05T15:24:55.726" v="27" actId="20577"/>
          <ac:spMkLst>
            <pc:docMk/>
            <pc:sldMk cId="0" sldId="270"/>
            <ac:spMk id="6" creationId="{00000000-0000-0000-0000-000000000000}"/>
          </ac:spMkLst>
        </pc:spChg>
        <pc:spChg chg="mod">
          <ac:chgData name="Kevin O'Brien" userId="c5a6b50b-859a-4e89-ac4b-6b0a5352f541" providerId="ADAL" clId="{62FE3033-BFBA-4D6F-836F-D4EF04423E9C}" dt="2023-01-05T15:32:19.038" v="52" actId="1076"/>
          <ac:spMkLst>
            <pc:docMk/>
            <pc:sldMk cId="0" sldId="270"/>
            <ac:spMk id="10" creationId="{00000000-0000-0000-0000-000000000000}"/>
          </ac:spMkLst>
        </pc:spChg>
        <pc:picChg chg="add mod">
          <ac:chgData name="Kevin O'Brien" userId="c5a6b50b-859a-4e89-ac4b-6b0a5352f541" providerId="ADAL" clId="{62FE3033-BFBA-4D6F-836F-D4EF04423E9C}" dt="2023-01-05T15:36:01.534" v="85" actId="1076"/>
          <ac:picMkLst>
            <pc:docMk/>
            <pc:sldMk cId="0" sldId="270"/>
            <ac:picMk id="2" creationId="{40EE45EF-127B-3167-8844-7C4C69ECDCDC}"/>
          </ac:picMkLst>
        </pc:picChg>
      </pc:sldChg>
      <pc:sldChg chg="modSp mod">
        <pc:chgData name="Kevin O'Brien" userId="c5a6b50b-859a-4e89-ac4b-6b0a5352f541" providerId="ADAL" clId="{62FE3033-BFBA-4D6F-836F-D4EF04423E9C}" dt="2023-01-05T15:25:01.280" v="29" actId="20577"/>
        <pc:sldMkLst>
          <pc:docMk/>
          <pc:sldMk cId="0" sldId="271"/>
        </pc:sldMkLst>
        <pc:spChg chg="mod">
          <ac:chgData name="Kevin O'Brien" userId="c5a6b50b-859a-4e89-ac4b-6b0a5352f541" providerId="ADAL" clId="{62FE3033-BFBA-4D6F-836F-D4EF04423E9C}" dt="2023-01-05T15:25:01.280" v="29" actId="20577"/>
          <ac:spMkLst>
            <pc:docMk/>
            <pc:sldMk cId="0" sldId="271"/>
            <ac:spMk id="12" creationId="{00000000-0000-0000-0000-000000000000}"/>
          </ac:spMkLst>
        </pc:spChg>
      </pc:sldChg>
      <pc:sldChg chg="modSp mod">
        <pc:chgData name="Kevin O'Brien" userId="c5a6b50b-859a-4e89-ac4b-6b0a5352f541" providerId="ADAL" clId="{62FE3033-BFBA-4D6F-836F-D4EF04423E9C}" dt="2023-01-05T16:21:13.638" v="359" actId="5793"/>
        <pc:sldMkLst>
          <pc:docMk/>
          <pc:sldMk cId="0" sldId="272"/>
        </pc:sldMkLst>
        <pc:spChg chg="mod">
          <ac:chgData name="Kevin O'Brien" userId="c5a6b50b-859a-4e89-ac4b-6b0a5352f541" providerId="ADAL" clId="{62FE3033-BFBA-4D6F-836F-D4EF04423E9C}" dt="2023-01-05T15:25:07.267" v="31" actId="20577"/>
          <ac:spMkLst>
            <pc:docMk/>
            <pc:sldMk cId="0" sldId="272"/>
            <ac:spMk id="8" creationId="{00000000-0000-0000-0000-000000000000}"/>
          </ac:spMkLst>
        </pc:spChg>
        <pc:spChg chg="mod">
          <ac:chgData name="Kevin O'Brien" userId="c5a6b50b-859a-4e89-ac4b-6b0a5352f541" providerId="ADAL" clId="{62FE3033-BFBA-4D6F-836F-D4EF04423E9C}" dt="2023-01-05T16:21:13.638" v="359" actId="5793"/>
          <ac:spMkLst>
            <pc:docMk/>
            <pc:sldMk cId="0" sldId="272"/>
            <ac:spMk id="10" creationId="{00000000-0000-0000-0000-000000000000}"/>
          </ac:spMkLst>
        </pc:spChg>
      </pc:sldChg>
      <pc:sldChg chg="addSp modSp mod">
        <pc:chgData name="Kevin O'Brien" userId="c5a6b50b-859a-4e89-ac4b-6b0a5352f541" providerId="ADAL" clId="{62FE3033-BFBA-4D6F-836F-D4EF04423E9C}" dt="2023-01-05T15:36:04.523" v="86" actId="1076"/>
        <pc:sldMkLst>
          <pc:docMk/>
          <pc:sldMk cId="0" sldId="273"/>
        </pc:sldMkLst>
        <pc:spChg chg="mod">
          <ac:chgData name="Kevin O'Brien" userId="c5a6b50b-859a-4e89-ac4b-6b0a5352f541" providerId="ADAL" clId="{62FE3033-BFBA-4D6F-836F-D4EF04423E9C}" dt="2023-01-05T15:25:14.882" v="33" actId="20577"/>
          <ac:spMkLst>
            <pc:docMk/>
            <pc:sldMk cId="0" sldId="273"/>
            <ac:spMk id="6" creationId="{00000000-0000-0000-0000-000000000000}"/>
          </ac:spMkLst>
        </pc:spChg>
        <pc:spChg chg="mod">
          <ac:chgData name="Kevin O'Brien" userId="c5a6b50b-859a-4e89-ac4b-6b0a5352f541" providerId="ADAL" clId="{62FE3033-BFBA-4D6F-836F-D4EF04423E9C}" dt="2023-01-05T15:35:46.249" v="83" actId="1076"/>
          <ac:spMkLst>
            <pc:docMk/>
            <pc:sldMk cId="0" sldId="273"/>
            <ac:spMk id="10" creationId="{00000000-0000-0000-0000-000000000000}"/>
          </ac:spMkLst>
        </pc:spChg>
        <pc:picChg chg="add mod">
          <ac:chgData name="Kevin O'Brien" userId="c5a6b50b-859a-4e89-ac4b-6b0a5352f541" providerId="ADAL" clId="{62FE3033-BFBA-4D6F-836F-D4EF04423E9C}" dt="2023-01-05T15:36:04.523" v="86" actId="1076"/>
          <ac:picMkLst>
            <pc:docMk/>
            <pc:sldMk cId="0" sldId="273"/>
            <ac:picMk id="2" creationId="{F6A7F72B-22BB-AF40-97B1-2994A2D4AC01}"/>
          </ac:picMkLst>
        </pc:picChg>
      </pc:sldChg>
      <pc:sldChg chg="modSp mod">
        <pc:chgData name="Kevin O'Brien" userId="c5a6b50b-859a-4e89-ac4b-6b0a5352f541" providerId="ADAL" clId="{62FE3033-BFBA-4D6F-836F-D4EF04423E9C}" dt="2023-01-05T16:33:22.903" v="547" actId="1076"/>
        <pc:sldMkLst>
          <pc:docMk/>
          <pc:sldMk cId="0" sldId="274"/>
        </pc:sldMkLst>
        <pc:spChg chg="mod">
          <ac:chgData name="Kevin O'Brien" userId="c5a6b50b-859a-4e89-ac4b-6b0a5352f541" providerId="ADAL" clId="{62FE3033-BFBA-4D6F-836F-D4EF04423E9C}" dt="2023-01-05T15:25:22.960" v="35" actId="20577"/>
          <ac:spMkLst>
            <pc:docMk/>
            <pc:sldMk cId="0" sldId="274"/>
            <ac:spMk id="5" creationId="{00000000-0000-0000-0000-000000000000}"/>
          </ac:spMkLst>
        </pc:spChg>
        <pc:spChg chg="mod">
          <ac:chgData name="Kevin O'Brien" userId="c5a6b50b-859a-4e89-ac4b-6b0a5352f541" providerId="ADAL" clId="{62FE3033-BFBA-4D6F-836F-D4EF04423E9C}" dt="2023-01-05T16:32:36.478" v="541" actId="20577"/>
          <ac:spMkLst>
            <pc:docMk/>
            <pc:sldMk cId="0" sldId="274"/>
            <ac:spMk id="10" creationId="{00000000-0000-0000-0000-000000000000}"/>
          </ac:spMkLst>
        </pc:spChg>
        <pc:picChg chg="mod">
          <ac:chgData name="Kevin O'Brien" userId="c5a6b50b-859a-4e89-ac4b-6b0a5352f541" providerId="ADAL" clId="{62FE3033-BFBA-4D6F-836F-D4EF04423E9C}" dt="2023-01-05T16:33:22.903" v="547" actId="1076"/>
          <ac:picMkLst>
            <pc:docMk/>
            <pc:sldMk cId="0" sldId="274"/>
            <ac:picMk id="8" creationId="{00000000-0000-0000-0000-000000000000}"/>
          </ac:picMkLst>
        </pc:picChg>
      </pc:sldChg>
      <pc:sldChg chg="modSp mod">
        <pc:chgData name="Kevin O'Brien" userId="c5a6b50b-859a-4e89-ac4b-6b0a5352f541" providerId="ADAL" clId="{62FE3033-BFBA-4D6F-836F-D4EF04423E9C}" dt="2023-01-05T15:25:28.076" v="37" actId="20577"/>
        <pc:sldMkLst>
          <pc:docMk/>
          <pc:sldMk cId="0" sldId="276"/>
        </pc:sldMkLst>
        <pc:spChg chg="mod">
          <ac:chgData name="Kevin O'Brien" userId="c5a6b50b-859a-4e89-ac4b-6b0a5352f541" providerId="ADAL" clId="{62FE3033-BFBA-4D6F-836F-D4EF04423E9C}" dt="2023-01-05T15:25:28.076" v="37" actId="20577"/>
          <ac:spMkLst>
            <pc:docMk/>
            <pc:sldMk cId="0" sldId="276"/>
            <ac:spMk id="7" creationId="{00000000-0000-0000-0000-000000000000}"/>
          </ac:spMkLst>
        </pc:spChg>
      </pc:sldChg>
    </pc:docChg>
  </pc:docChgLst>
  <pc:docChgLst>
    <pc:chgData name="Kevin O'Brien" userId="c5a6b50b-859a-4e89-ac4b-6b0a5352f541" providerId="ADAL" clId="{67695345-2D73-40D4-9D42-3717757676F5}"/>
    <pc:docChg chg="custSel delSld modSld">
      <pc:chgData name="Kevin O'Brien" userId="c5a6b50b-859a-4e89-ac4b-6b0a5352f541" providerId="ADAL" clId="{67695345-2D73-40D4-9D42-3717757676F5}" dt="2022-06-08T16:49:21.578" v="47" actId="27636"/>
      <pc:docMkLst>
        <pc:docMk/>
      </pc:docMkLst>
      <pc:sldChg chg="modSp mod">
        <pc:chgData name="Kevin O'Brien" userId="c5a6b50b-859a-4e89-ac4b-6b0a5352f541" providerId="ADAL" clId="{67695345-2D73-40D4-9D42-3717757676F5}" dt="2022-06-08T16:42:24.844" v="5" actId="2165"/>
        <pc:sldMkLst>
          <pc:docMk/>
          <pc:sldMk cId="0" sldId="257"/>
        </pc:sldMkLst>
        <pc:graphicFrameChg chg="modGraphic">
          <ac:chgData name="Kevin O'Brien" userId="c5a6b50b-859a-4e89-ac4b-6b0a5352f541" providerId="ADAL" clId="{67695345-2D73-40D4-9D42-3717757676F5}" dt="2022-06-08T16:42:24.844" v="5" actId="2165"/>
          <ac:graphicFrameMkLst>
            <pc:docMk/>
            <pc:sldMk cId="0" sldId="257"/>
            <ac:graphicFrameMk id="14" creationId="{00000000-0000-0000-0000-000000000000}"/>
          </ac:graphicFrameMkLst>
        </pc:graphicFrameChg>
      </pc:sldChg>
      <pc:sldChg chg="modSp mod">
        <pc:chgData name="Kevin O'Brien" userId="c5a6b50b-859a-4e89-ac4b-6b0a5352f541" providerId="ADAL" clId="{67695345-2D73-40D4-9D42-3717757676F5}" dt="2022-06-08T16:48:10.284" v="34" actId="207"/>
        <pc:sldMkLst>
          <pc:docMk/>
          <pc:sldMk cId="0" sldId="260"/>
        </pc:sldMkLst>
        <pc:spChg chg="mod">
          <ac:chgData name="Kevin O'Brien" userId="c5a6b50b-859a-4e89-ac4b-6b0a5352f541" providerId="ADAL" clId="{67695345-2D73-40D4-9D42-3717757676F5}" dt="2022-06-08T16:48:10.284" v="34" actId="207"/>
          <ac:spMkLst>
            <pc:docMk/>
            <pc:sldMk cId="0" sldId="260"/>
            <ac:spMk id="7" creationId="{00000000-0000-0000-0000-000000000000}"/>
          </ac:spMkLst>
        </pc:spChg>
      </pc:sldChg>
      <pc:sldChg chg="modSp mod">
        <pc:chgData name="Kevin O'Brien" userId="c5a6b50b-859a-4e89-ac4b-6b0a5352f541" providerId="ADAL" clId="{67695345-2D73-40D4-9D42-3717757676F5}" dt="2022-06-08T16:47:50.331" v="33" actId="207"/>
        <pc:sldMkLst>
          <pc:docMk/>
          <pc:sldMk cId="0" sldId="264"/>
        </pc:sldMkLst>
        <pc:spChg chg="mod">
          <ac:chgData name="Kevin O'Brien" userId="c5a6b50b-859a-4e89-ac4b-6b0a5352f541" providerId="ADAL" clId="{67695345-2D73-40D4-9D42-3717757676F5}" dt="2022-06-08T16:47:50.331" v="33" actId="207"/>
          <ac:spMkLst>
            <pc:docMk/>
            <pc:sldMk cId="0" sldId="264"/>
            <ac:spMk id="10" creationId="{00000000-0000-0000-0000-000000000000}"/>
          </ac:spMkLst>
        </pc:spChg>
      </pc:sldChg>
      <pc:sldChg chg="modSp mod">
        <pc:chgData name="Kevin O'Brien" userId="c5a6b50b-859a-4e89-ac4b-6b0a5352f541" providerId="ADAL" clId="{67695345-2D73-40D4-9D42-3717757676F5}" dt="2022-06-08T16:48:41.281" v="42" actId="20577"/>
        <pc:sldMkLst>
          <pc:docMk/>
          <pc:sldMk cId="0" sldId="266"/>
        </pc:sldMkLst>
        <pc:spChg chg="mod">
          <ac:chgData name="Kevin O'Brien" userId="c5a6b50b-859a-4e89-ac4b-6b0a5352f541" providerId="ADAL" clId="{67695345-2D73-40D4-9D42-3717757676F5}" dt="2022-06-08T16:48:41.281" v="42" actId="20577"/>
          <ac:spMkLst>
            <pc:docMk/>
            <pc:sldMk cId="0" sldId="266"/>
            <ac:spMk id="10" creationId="{00000000-0000-0000-0000-000000000000}"/>
          </ac:spMkLst>
        </pc:spChg>
      </pc:sldChg>
      <pc:sldChg chg="modSp mod">
        <pc:chgData name="Kevin O'Brien" userId="c5a6b50b-859a-4e89-ac4b-6b0a5352f541" providerId="ADAL" clId="{67695345-2D73-40D4-9D42-3717757676F5}" dt="2022-06-08T16:48:57.787" v="45" actId="207"/>
        <pc:sldMkLst>
          <pc:docMk/>
          <pc:sldMk cId="0" sldId="267"/>
        </pc:sldMkLst>
        <pc:spChg chg="mod">
          <ac:chgData name="Kevin O'Brien" userId="c5a6b50b-859a-4e89-ac4b-6b0a5352f541" providerId="ADAL" clId="{67695345-2D73-40D4-9D42-3717757676F5}" dt="2022-06-08T16:48:57.787" v="45" actId="207"/>
          <ac:spMkLst>
            <pc:docMk/>
            <pc:sldMk cId="0" sldId="267"/>
            <ac:spMk id="8" creationId="{00000000-0000-0000-0000-000000000000}"/>
          </ac:spMkLst>
        </pc:spChg>
        <pc:spChg chg="mod">
          <ac:chgData name="Kevin O'Brien" userId="c5a6b50b-859a-4e89-ac4b-6b0a5352f541" providerId="ADAL" clId="{67695345-2D73-40D4-9D42-3717757676F5}" dt="2022-06-08T16:48:49.351" v="43" actId="207"/>
          <ac:spMkLst>
            <pc:docMk/>
            <pc:sldMk cId="0" sldId="267"/>
            <ac:spMk id="9" creationId="{00000000-0000-0000-0000-000000000000}"/>
          </ac:spMkLst>
        </pc:spChg>
        <pc:picChg chg="mod">
          <ac:chgData name="Kevin O'Brien" userId="c5a6b50b-859a-4e89-ac4b-6b0a5352f541" providerId="ADAL" clId="{67695345-2D73-40D4-9D42-3717757676F5}" dt="2022-06-08T16:48:53.473" v="44" actId="1076"/>
          <ac:picMkLst>
            <pc:docMk/>
            <pc:sldMk cId="0" sldId="267"/>
            <ac:picMk id="7" creationId="{00000000-0000-0000-0000-000000000000}"/>
          </ac:picMkLst>
        </pc:picChg>
      </pc:sldChg>
      <pc:sldChg chg="modSp mod">
        <pc:chgData name="Kevin O'Brien" userId="c5a6b50b-859a-4e89-ac4b-6b0a5352f541" providerId="ADAL" clId="{67695345-2D73-40D4-9D42-3717757676F5}" dt="2022-06-08T16:44:20.192" v="23" actId="20577"/>
        <pc:sldMkLst>
          <pc:docMk/>
          <pc:sldMk cId="0" sldId="269"/>
        </pc:sldMkLst>
        <pc:spChg chg="mod">
          <ac:chgData name="Kevin O'Brien" userId="c5a6b50b-859a-4e89-ac4b-6b0a5352f541" providerId="ADAL" clId="{67695345-2D73-40D4-9D42-3717757676F5}" dt="2022-06-08T16:44:20.192" v="23" actId="20577"/>
          <ac:spMkLst>
            <pc:docMk/>
            <pc:sldMk cId="0" sldId="269"/>
            <ac:spMk id="3073" creationId="{00000000-0000-0000-0000-000000000000}"/>
          </ac:spMkLst>
        </pc:spChg>
      </pc:sldChg>
      <pc:sldChg chg="addSp delSp modSp mod">
        <pc:chgData name="Kevin O'Brien" userId="c5a6b50b-859a-4e89-ac4b-6b0a5352f541" providerId="ADAL" clId="{67695345-2D73-40D4-9D42-3717757676F5}" dt="2022-06-08T16:45:17.201" v="29" actId="14100"/>
        <pc:sldMkLst>
          <pc:docMk/>
          <pc:sldMk cId="0" sldId="271"/>
        </pc:sldMkLst>
        <pc:picChg chg="add mod">
          <ac:chgData name="Kevin O'Brien" userId="c5a6b50b-859a-4e89-ac4b-6b0a5352f541" providerId="ADAL" clId="{67695345-2D73-40D4-9D42-3717757676F5}" dt="2022-06-08T16:45:17.201" v="29" actId="14100"/>
          <ac:picMkLst>
            <pc:docMk/>
            <pc:sldMk cId="0" sldId="271"/>
            <ac:picMk id="2" creationId="{366AECD1-9BB9-AA69-EBD8-C91EEF462EBC}"/>
          </ac:picMkLst>
        </pc:picChg>
        <pc:picChg chg="del">
          <ac:chgData name="Kevin O'Brien" userId="c5a6b50b-859a-4e89-ac4b-6b0a5352f541" providerId="ADAL" clId="{67695345-2D73-40D4-9D42-3717757676F5}" dt="2022-06-08T16:45:01.967" v="24" actId="478"/>
          <ac:picMkLst>
            <pc:docMk/>
            <pc:sldMk cId="0" sldId="271"/>
            <ac:picMk id="9" creationId="{00000000-0000-0000-0000-000000000000}"/>
          </ac:picMkLst>
        </pc:picChg>
      </pc:sldChg>
      <pc:sldChg chg="modSp mod">
        <pc:chgData name="Kevin O'Brien" userId="c5a6b50b-859a-4e89-ac4b-6b0a5352f541" providerId="ADAL" clId="{67695345-2D73-40D4-9D42-3717757676F5}" dt="2022-06-08T16:49:21.578" v="47" actId="27636"/>
        <pc:sldMkLst>
          <pc:docMk/>
          <pc:sldMk cId="0" sldId="273"/>
        </pc:sldMkLst>
        <pc:spChg chg="mod">
          <ac:chgData name="Kevin O'Brien" userId="c5a6b50b-859a-4e89-ac4b-6b0a5352f541" providerId="ADAL" clId="{67695345-2D73-40D4-9D42-3717757676F5}" dt="2022-06-08T16:49:21.578" v="47" actId="27636"/>
          <ac:spMkLst>
            <pc:docMk/>
            <pc:sldMk cId="0" sldId="273"/>
            <ac:spMk id="10" creationId="{00000000-0000-0000-0000-000000000000}"/>
          </ac:spMkLst>
        </pc:spChg>
      </pc:sldChg>
      <pc:sldChg chg="modSp mod">
        <pc:chgData name="Kevin O'Brien" userId="c5a6b50b-859a-4e89-ac4b-6b0a5352f541" providerId="ADAL" clId="{67695345-2D73-40D4-9D42-3717757676F5}" dt="2022-06-08T16:47:34.432" v="32"/>
        <pc:sldMkLst>
          <pc:docMk/>
          <pc:sldMk cId="0" sldId="274"/>
        </pc:sldMkLst>
        <pc:spChg chg="mod">
          <ac:chgData name="Kevin O'Brien" userId="c5a6b50b-859a-4e89-ac4b-6b0a5352f541" providerId="ADAL" clId="{67695345-2D73-40D4-9D42-3717757676F5}" dt="2022-06-08T16:46:11.561" v="31" actId="20577"/>
          <ac:spMkLst>
            <pc:docMk/>
            <pc:sldMk cId="0" sldId="274"/>
            <ac:spMk id="10" creationId="{00000000-0000-0000-0000-000000000000}"/>
          </ac:spMkLst>
        </pc:spChg>
        <pc:picChg chg="mod">
          <ac:chgData name="Kevin O'Brien" userId="c5a6b50b-859a-4e89-ac4b-6b0a5352f541" providerId="ADAL" clId="{67695345-2D73-40D4-9D42-3717757676F5}" dt="2022-06-08T16:47:34.432" v="32"/>
          <ac:picMkLst>
            <pc:docMk/>
            <pc:sldMk cId="0" sldId="274"/>
            <ac:picMk id="8" creationId="{00000000-0000-0000-0000-000000000000}"/>
          </ac:picMkLst>
        </pc:picChg>
      </pc:sldChg>
      <pc:sldChg chg="del">
        <pc:chgData name="Kevin O'Brien" userId="c5a6b50b-859a-4e89-ac4b-6b0a5352f541" providerId="ADAL" clId="{67695345-2D73-40D4-9D42-3717757676F5}" dt="2022-06-08T16:41:47.787" v="0" actId="2696"/>
        <pc:sldMkLst>
          <pc:docMk/>
          <pc:sldMk cId="0" sldId="277"/>
        </pc:sldMkLst>
      </pc:sldChg>
    </pc:docChg>
  </pc:docChgLst>
  <pc:docChgLst>
    <pc:chgData name="Kevin O'Brien" userId="c5a6b50b-859a-4e89-ac4b-6b0a5352f541" providerId="ADAL" clId="{89AA9BAA-7206-46C8-8BAB-A4488FB13F15}"/>
    <pc:docChg chg="custSel modSld">
      <pc:chgData name="Kevin O'Brien" userId="c5a6b50b-859a-4e89-ac4b-6b0a5352f541" providerId="ADAL" clId="{89AA9BAA-7206-46C8-8BAB-A4488FB13F15}" dt="2022-04-06T12:29:16.123" v="331" actId="207"/>
      <pc:docMkLst>
        <pc:docMk/>
      </pc:docMkLst>
      <pc:sldChg chg="modSp mod">
        <pc:chgData name="Kevin O'Brien" userId="c5a6b50b-859a-4e89-ac4b-6b0a5352f541" providerId="ADAL" clId="{89AA9BAA-7206-46C8-8BAB-A4488FB13F15}" dt="2022-04-06T12:15:42.048" v="1" actId="20577"/>
        <pc:sldMkLst>
          <pc:docMk/>
          <pc:sldMk cId="0" sldId="257"/>
        </pc:sldMkLst>
        <pc:spChg chg="mod">
          <ac:chgData name="Kevin O'Brien" userId="c5a6b50b-859a-4e89-ac4b-6b0a5352f541" providerId="ADAL" clId="{89AA9BAA-7206-46C8-8BAB-A4488FB13F15}" dt="2022-04-06T12:15:42.048" v="1" actId="20577"/>
          <ac:spMkLst>
            <pc:docMk/>
            <pc:sldMk cId="0" sldId="257"/>
            <ac:spMk id="10" creationId="{00000000-0000-0000-0000-000000000000}"/>
          </ac:spMkLst>
        </pc:spChg>
      </pc:sldChg>
      <pc:sldChg chg="modSp mod">
        <pc:chgData name="Kevin O'Brien" userId="c5a6b50b-859a-4e89-ac4b-6b0a5352f541" providerId="ADAL" clId="{89AA9BAA-7206-46C8-8BAB-A4488FB13F15}" dt="2022-04-06T12:15:49.877" v="3" actId="20577"/>
        <pc:sldMkLst>
          <pc:docMk/>
          <pc:sldMk cId="0" sldId="258"/>
        </pc:sldMkLst>
        <pc:spChg chg="mod">
          <ac:chgData name="Kevin O'Brien" userId="c5a6b50b-859a-4e89-ac4b-6b0a5352f541" providerId="ADAL" clId="{89AA9BAA-7206-46C8-8BAB-A4488FB13F15}" dt="2022-04-06T12:15:49.877" v="3" actId="20577"/>
          <ac:spMkLst>
            <pc:docMk/>
            <pc:sldMk cId="0" sldId="258"/>
            <ac:spMk id="9" creationId="{00000000-0000-0000-0000-000000000000}"/>
          </ac:spMkLst>
        </pc:spChg>
      </pc:sldChg>
      <pc:sldChg chg="modSp mod">
        <pc:chgData name="Kevin O'Brien" userId="c5a6b50b-859a-4e89-ac4b-6b0a5352f541" providerId="ADAL" clId="{89AA9BAA-7206-46C8-8BAB-A4488FB13F15}" dt="2022-04-06T12:16:13.013" v="9" actId="20577"/>
        <pc:sldMkLst>
          <pc:docMk/>
          <pc:sldMk cId="0" sldId="259"/>
        </pc:sldMkLst>
        <pc:spChg chg="mod">
          <ac:chgData name="Kevin O'Brien" userId="c5a6b50b-859a-4e89-ac4b-6b0a5352f541" providerId="ADAL" clId="{89AA9BAA-7206-46C8-8BAB-A4488FB13F15}" dt="2022-04-06T12:16:13.013" v="9" actId="20577"/>
          <ac:spMkLst>
            <pc:docMk/>
            <pc:sldMk cId="0" sldId="259"/>
            <ac:spMk id="9" creationId="{00000000-0000-0000-0000-000000000000}"/>
          </ac:spMkLst>
        </pc:spChg>
      </pc:sldChg>
      <pc:sldChg chg="modSp mod">
        <pc:chgData name="Kevin O'Brien" userId="c5a6b50b-859a-4e89-ac4b-6b0a5352f541" providerId="ADAL" clId="{89AA9BAA-7206-46C8-8BAB-A4488FB13F15}" dt="2022-04-06T12:29:16.123" v="331" actId="207"/>
        <pc:sldMkLst>
          <pc:docMk/>
          <pc:sldMk cId="0" sldId="260"/>
        </pc:sldMkLst>
        <pc:spChg chg="mod">
          <ac:chgData name="Kevin O'Brien" userId="c5a6b50b-859a-4e89-ac4b-6b0a5352f541" providerId="ADAL" clId="{89AA9BAA-7206-46C8-8BAB-A4488FB13F15}" dt="2022-04-06T12:29:16.123" v="331" actId="207"/>
          <ac:spMkLst>
            <pc:docMk/>
            <pc:sldMk cId="0" sldId="260"/>
            <ac:spMk id="7" creationId="{00000000-0000-0000-0000-000000000000}"/>
          </ac:spMkLst>
        </pc:spChg>
        <pc:spChg chg="mod">
          <ac:chgData name="Kevin O'Brien" userId="c5a6b50b-859a-4e89-ac4b-6b0a5352f541" providerId="ADAL" clId="{89AA9BAA-7206-46C8-8BAB-A4488FB13F15}" dt="2022-04-06T12:16:04.542" v="7" actId="20577"/>
          <ac:spMkLst>
            <pc:docMk/>
            <pc:sldMk cId="0" sldId="260"/>
            <ac:spMk id="10" creationId="{00000000-0000-0000-0000-000000000000}"/>
          </ac:spMkLst>
        </pc:spChg>
      </pc:sldChg>
      <pc:sldChg chg="modSp mod">
        <pc:chgData name="Kevin O'Brien" userId="c5a6b50b-859a-4e89-ac4b-6b0a5352f541" providerId="ADAL" clId="{89AA9BAA-7206-46C8-8BAB-A4488FB13F15}" dt="2022-04-06T12:15:57.182" v="5" actId="20577"/>
        <pc:sldMkLst>
          <pc:docMk/>
          <pc:sldMk cId="0" sldId="261"/>
        </pc:sldMkLst>
        <pc:spChg chg="mod">
          <ac:chgData name="Kevin O'Brien" userId="c5a6b50b-859a-4e89-ac4b-6b0a5352f541" providerId="ADAL" clId="{89AA9BAA-7206-46C8-8BAB-A4488FB13F15}" dt="2022-04-06T12:15:57.182" v="5" actId="20577"/>
          <ac:spMkLst>
            <pc:docMk/>
            <pc:sldMk cId="0" sldId="261"/>
            <ac:spMk id="8" creationId="{00000000-0000-0000-0000-000000000000}"/>
          </ac:spMkLst>
        </pc:spChg>
      </pc:sldChg>
      <pc:sldChg chg="modSp mod">
        <pc:chgData name="Kevin O'Brien" userId="c5a6b50b-859a-4e89-ac4b-6b0a5352f541" providerId="ADAL" clId="{89AA9BAA-7206-46C8-8BAB-A4488FB13F15}" dt="2022-04-06T12:27:14.535" v="328" actId="20577"/>
        <pc:sldMkLst>
          <pc:docMk/>
          <pc:sldMk cId="0" sldId="262"/>
        </pc:sldMkLst>
        <pc:spChg chg="mod">
          <ac:chgData name="Kevin O'Brien" userId="c5a6b50b-859a-4e89-ac4b-6b0a5352f541" providerId="ADAL" clId="{89AA9BAA-7206-46C8-8BAB-A4488FB13F15}" dt="2022-04-06T12:16:31.548" v="15" actId="20577"/>
          <ac:spMkLst>
            <pc:docMk/>
            <pc:sldMk cId="0" sldId="262"/>
            <ac:spMk id="9" creationId="{00000000-0000-0000-0000-000000000000}"/>
          </ac:spMkLst>
        </pc:spChg>
        <pc:spChg chg="mod">
          <ac:chgData name="Kevin O'Brien" userId="c5a6b50b-859a-4e89-ac4b-6b0a5352f541" providerId="ADAL" clId="{89AA9BAA-7206-46C8-8BAB-A4488FB13F15}" dt="2022-04-06T12:27:14.535" v="328" actId="20577"/>
          <ac:spMkLst>
            <pc:docMk/>
            <pc:sldMk cId="0" sldId="262"/>
            <ac:spMk id="10" creationId="{00000000-0000-0000-0000-000000000000}"/>
          </ac:spMkLst>
        </pc:spChg>
        <pc:spChg chg="mod">
          <ac:chgData name="Kevin O'Brien" userId="c5a6b50b-859a-4e89-ac4b-6b0a5352f541" providerId="ADAL" clId="{89AA9BAA-7206-46C8-8BAB-A4488FB13F15}" dt="2022-04-06T12:26:53.364" v="296" actId="207"/>
          <ac:spMkLst>
            <pc:docMk/>
            <pc:sldMk cId="0" sldId="262"/>
            <ac:spMk id="11" creationId="{00000000-0000-0000-0000-000000000000}"/>
          </ac:spMkLst>
        </pc:spChg>
      </pc:sldChg>
      <pc:sldChg chg="modSp mod">
        <pc:chgData name="Kevin O'Brien" userId="c5a6b50b-859a-4e89-ac4b-6b0a5352f541" providerId="ADAL" clId="{89AA9BAA-7206-46C8-8BAB-A4488FB13F15}" dt="2022-04-06T12:16:23.648" v="13" actId="20577"/>
        <pc:sldMkLst>
          <pc:docMk/>
          <pc:sldMk cId="0" sldId="263"/>
        </pc:sldMkLst>
        <pc:spChg chg="mod">
          <ac:chgData name="Kevin O'Brien" userId="c5a6b50b-859a-4e89-ac4b-6b0a5352f541" providerId="ADAL" clId="{89AA9BAA-7206-46C8-8BAB-A4488FB13F15}" dt="2022-04-06T12:16:23.648" v="13" actId="20577"/>
          <ac:spMkLst>
            <pc:docMk/>
            <pc:sldMk cId="0" sldId="263"/>
            <ac:spMk id="6" creationId="{00000000-0000-0000-0000-000000000000}"/>
          </ac:spMkLst>
        </pc:spChg>
      </pc:sldChg>
      <pc:sldChg chg="modSp mod">
        <pc:chgData name="Kevin O'Brien" userId="c5a6b50b-859a-4e89-ac4b-6b0a5352f541" providerId="ADAL" clId="{89AA9BAA-7206-46C8-8BAB-A4488FB13F15}" dt="2022-04-06T12:28:19.103" v="329" actId="207"/>
        <pc:sldMkLst>
          <pc:docMk/>
          <pc:sldMk cId="0" sldId="264"/>
        </pc:sldMkLst>
        <pc:spChg chg="mod">
          <ac:chgData name="Kevin O'Brien" userId="c5a6b50b-859a-4e89-ac4b-6b0a5352f541" providerId="ADAL" clId="{89AA9BAA-7206-46C8-8BAB-A4488FB13F15}" dt="2022-04-06T12:28:19.103" v="329" actId="207"/>
          <ac:spMkLst>
            <pc:docMk/>
            <pc:sldMk cId="0" sldId="264"/>
            <ac:spMk id="10" creationId="{00000000-0000-0000-0000-000000000000}"/>
          </ac:spMkLst>
        </pc:spChg>
        <pc:spChg chg="mod">
          <ac:chgData name="Kevin O'Brien" userId="c5a6b50b-859a-4e89-ac4b-6b0a5352f541" providerId="ADAL" clId="{89AA9BAA-7206-46C8-8BAB-A4488FB13F15}" dt="2022-04-06T12:16:18.432" v="11" actId="20577"/>
          <ac:spMkLst>
            <pc:docMk/>
            <pc:sldMk cId="0" sldId="264"/>
            <ac:spMk id="13" creationId="{00000000-0000-0000-0000-000000000000}"/>
          </ac:spMkLst>
        </pc:spChg>
      </pc:sldChg>
      <pc:sldChg chg="modSp mod">
        <pc:chgData name="Kevin O'Brien" userId="c5a6b50b-859a-4e89-ac4b-6b0a5352f541" providerId="ADAL" clId="{89AA9BAA-7206-46C8-8BAB-A4488FB13F15}" dt="2022-04-06T12:26:41.316" v="295" actId="1076"/>
        <pc:sldMkLst>
          <pc:docMk/>
          <pc:sldMk cId="0" sldId="265"/>
        </pc:sldMkLst>
        <pc:spChg chg="mod">
          <ac:chgData name="Kevin O'Brien" userId="c5a6b50b-859a-4e89-ac4b-6b0a5352f541" providerId="ADAL" clId="{89AA9BAA-7206-46C8-8BAB-A4488FB13F15}" dt="2022-04-06T12:16:38.094" v="17" actId="20577"/>
          <ac:spMkLst>
            <pc:docMk/>
            <pc:sldMk cId="0" sldId="265"/>
            <ac:spMk id="9" creationId="{00000000-0000-0000-0000-000000000000}"/>
          </ac:spMkLst>
        </pc:spChg>
        <pc:spChg chg="mod">
          <ac:chgData name="Kevin O'Brien" userId="c5a6b50b-859a-4e89-ac4b-6b0a5352f541" providerId="ADAL" clId="{89AA9BAA-7206-46C8-8BAB-A4488FB13F15}" dt="2022-04-06T12:26:41.316" v="295" actId="1076"/>
          <ac:spMkLst>
            <pc:docMk/>
            <pc:sldMk cId="0" sldId="265"/>
            <ac:spMk id="10" creationId="{00000000-0000-0000-0000-000000000000}"/>
          </ac:spMkLst>
        </pc:spChg>
        <pc:picChg chg="mod">
          <ac:chgData name="Kevin O'Brien" userId="c5a6b50b-859a-4e89-ac4b-6b0a5352f541" providerId="ADAL" clId="{89AA9BAA-7206-46C8-8BAB-A4488FB13F15}" dt="2022-04-06T12:26:23.774" v="292" actId="1076"/>
          <ac:picMkLst>
            <pc:docMk/>
            <pc:sldMk cId="0" sldId="265"/>
            <ac:picMk id="7" creationId="{00000000-0000-0000-0000-000000000000}"/>
          </ac:picMkLst>
        </pc:picChg>
      </pc:sldChg>
      <pc:sldChg chg="modSp mod">
        <pc:chgData name="Kevin O'Brien" userId="c5a6b50b-859a-4e89-ac4b-6b0a5352f541" providerId="ADAL" clId="{89AA9BAA-7206-46C8-8BAB-A4488FB13F15}" dt="2022-04-06T12:25:53.663" v="288" actId="207"/>
        <pc:sldMkLst>
          <pc:docMk/>
          <pc:sldMk cId="0" sldId="266"/>
        </pc:sldMkLst>
        <pc:spChg chg="mod">
          <ac:chgData name="Kevin O'Brien" userId="c5a6b50b-859a-4e89-ac4b-6b0a5352f541" providerId="ADAL" clId="{89AA9BAA-7206-46C8-8BAB-A4488FB13F15}" dt="2022-04-06T12:16:44.326" v="19" actId="20577"/>
          <ac:spMkLst>
            <pc:docMk/>
            <pc:sldMk cId="0" sldId="266"/>
            <ac:spMk id="6" creationId="{00000000-0000-0000-0000-000000000000}"/>
          </ac:spMkLst>
        </pc:spChg>
        <pc:spChg chg="mod">
          <ac:chgData name="Kevin O'Brien" userId="c5a6b50b-859a-4e89-ac4b-6b0a5352f541" providerId="ADAL" clId="{89AA9BAA-7206-46C8-8BAB-A4488FB13F15}" dt="2022-04-06T12:25:53.663" v="288" actId="207"/>
          <ac:spMkLst>
            <pc:docMk/>
            <pc:sldMk cId="0" sldId="266"/>
            <ac:spMk id="10" creationId="{00000000-0000-0000-0000-000000000000}"/>
          </ac:spMkLst>
        </pc:spChg>
      </pc:sldChg>
      <pc:sldChg chg="modSp mod">
        <pc:chgData name="Kevin O'Brien" userId="c5a6b50b-859a-4e89-ac4b-6b0a5352f541" providerId="ADAL" clId="{89AA9BAA-7206-46C8-8BAB-A4488FB13F15}" dt="2022-04-06T12:25:10.974" v="283" actId="1076"/>
        <pc:sldMkLst>
          <pc:docMk/>
          <pc:sldMk cId="0" sldId="267"/>
        </pc:sldMkLst>
        <pc:spChg chg="mod">
          <ac:chgData name="Kevin O'Brien" userId="c5a6b50b-859a-4e89-ac4b-6b0a5352f541" providerId="ADAL" clId="{89AA9BAA-7206-46C8-8BAB-A4488FB13F15}" dt="2022-04-06T12:25:10.974" v="283" actId="1076"/>
          <ac:spMkLst>
            <pc:docMk/>
            <pc:sldMk cId="0" sldId="267"/>
            <ac:spMk id="8" creationId="{00000000-0000-0000-0000-000000000000}"/>
          </ac:spMkLst>
        </pc:spChg>
        <pc:spChg chg="mod">
          <ac:chgData name="Kevin O'Brien" userId="c5a6b50b-859a-4e89-ac4b-6b0a5352f541" providerId="ADAL" clId="{89AA9BAA-7206-46C8-8BAB-A4488FB13F15}" dt="2022-04-06T12:24:53.256" v="279" actId="207"/>
          <ac:spMkLst>
            <pc:docMk/>
            <pc:sldMk cId="0" sldId="267"/>
            <ac:spMk id="9" creationId="{00000000-0000-0000-0000-000000000000}"/>
          </ac:spMkLst>
        </pc:spChg>
        <pc:spChg chg="mod">
          <ac:chgData name="Kevin O'Brien" userId="c5a6b50b-859a-4e89-ac4b-6b0a5352f541" providerId="ADAL" clId="{89AA9BAA-7206-46C8-8BAB-A4488FB13F15}" dt="2022-04-06T12:16:50.509" v="21" actId="20577"/>
          <ac:spMkLst>
            <pc:docMk/>
            <pc:sldMk cId="0" sldId="267"/>
            <ac:spMk id="12" creationId="{00000000-0000-0000-0000-000000000000}"/>
          </ac:spMkLst>
        </pc:spChg>
      </pc:sldChg>
      <pc:sldChg chg="modSp mod">
        <pc:chgData name="Kevin O'Brien" userId="c5a6b50b-859a-4e89-ac4b-6b0a5352f541" providerId="ADAL" clId="{89AA9BAA-7206-46C8-8BAB-A4488FB13F15}" dt="2022-04-06T12:24:27.171" v="277" actId="207"/>
        <pc:sldMkLst>
          <pc:docMk/>
          <pc:sldMk cId="0" sldId="268"/>
        </pc:sldMkLst>
        <pc:spChg chg="mod">
          <ac:chgData name="Kevin O'Brien" userId="c5a6b50b-859a-4e89-ac4b-6b0a5352f541" providerId="ADAL" clId="{89AA9BAA-7206-46C8-8BAB-A4488FB13F15}" dt="2022-04-06T12:16:58.434" v="23" actId="20577"/>
          <ac:spMkLst>
            <pc:docMk/>
            <pc:sldMk cId="0" sldId="268"/>
            <ac:spMk id="9" creationId="{00000000-0000-0000-0000-000000000000}"/>
          </ac:spMkLst>
        </pc:spChg>
        <pc:spChg chg="mod">
          <ac:chgData name="Kevin O'Brien" userId="c5a6b50b-859a-4e89-ac4b-6b0a5352f541" providerId="ADAL" clId="{89AA9BAA-7206-46C8-8BAB-A4488FB13F15}" dt="2022-04-06T12:24:27.171" v="277" actId="207"/>
          <ac:spMkLst>
            <pc:docMk/>
            <pc:sldMk cId="0" sldId="268"/>
            <ac:spMk id="10" creationId="{00000000-0000-0000-0000-000000000000}"/>
          </ac:spMkLst>
        </pc:spChg>
      </pc:sldChg>
      <pc:sldChg chg="modSp mod">
        <pc:chgData name="Kevin O'Brien" userId="c5a6b50b-859a-4e89-ac4b-6b0a5352f541" providerId="ADAL" clId="{89AA9BAA-7206-46C8-8BAB-A4488FB13F15}" dt="2022-04-06T12:23:55.865" v="273" actId="255"/>
        <pc:sldMkLst>
          <pc:docMk/>
          <pc:sldMk cId="0" sldId="269"/>
        </pc:sldMkLst>
        <pc:spChg chg="mod">
          <ac:chgData name="Kevin O'Brien" userId="c5a6b50b-859a-4e89-ac4b-6b0a5352f541" providerId="ADAL" clId="{89AA9BAA-7206-46C8-8BAB-A4488FB13F15}" dt="2022-04-06T12:17:06.150" v="25" actId="20577"/>
          <ac:spMkLst>
            <pc:docMk/>
            <pc:sldMk cId="0" sldId="269"/>
            <ac:spMk id="8" creationId="{00000000-0000-0000-0000-000000000000}"/>
          </ac:spMkLst>
        </pc:spChg>
        <pc:spChg chg="mod">
          <ac:chgData name="Kevin O'Brien" userId="c5a6b50b-859a-4e89-ac4b-6b0a5352f541" providerId="ADAL" clId="{89AA9BAA-7206-46C8-8BAB-A4488FB13F15}" dt="2022-04-06T12:21:38.301" v="237" actId="207"/>
          <ac:spMkLst>
            <pc:docMk/>
            <pc:sldMk cId="0" sldId="269"/>
            <ac:spMk id="10" creationId="{00000000-0000-0000-0000-000000000000}"/>
          </ac:spMkLst>
        </pc:spChg>
        <pc:spChg chg="mod">
          <ac:chgData name="Kevin O'Brien" userId="c5a6b50b-859a-4e89-ac4b-6b0a5352f541" providerId="ADAL" clId="{89AA9BAA-7206-46C8-8BAB-A4488FB13F15}" dt="2022-04-06T12:23:55.865" v="273" actId="255"/>
          <ac:spMkLst>
            <pc:docMk/>
            <pc:sldMk cId="0" sldId="269"/>
            <ac:spMk id="3073" creationId="{00000000-0000-0000-0000-000000000000}"/>
          </ac:spMkLst>
        </pc:spChg>
      </pc:sldChg>
      <pc:sldChg chg="modSp mod">
        <pc:chgData name="Kevin O'Brien" userId="c5a6b50b-859a-4e89-ac4b-6b0a5352f541" providerId="ADAL" clId="{89AA9BAA-7206-46C8-8BAB-A4488FB13F15}" dt="2022-04-06T12:21:21.035" v="236" actId="20577"/>
        <pc:sldMkLst>
          <pc:docMk/>
          <pc:sldMk cId="0" sldId="270"/>
        </pc:sldMkLst>
        <pc:spChg chg="mod">
          <ac:chgData name="Kevin O'Brien" userId="c5a6b50b-859a-4e89-ac4b-6b0a5352f541" providerId="ADAL" clId="{89AA9BAA-7206-46C8-8BAB-A4488FB13F15}" dt="2022-04-06T12:17:11.633" v="27" actId="20577"/>
          <ac:spMkLst>
            <pc:docMk/>
            <pc:sldMk cId="0" sldId="270"/>
            <ac:spMk id="6" creationId="{00000000-0000-0000-0000-000000000000}"/>
          </ac:spMkLst>
        </pc:spChg>
        <pc:spChg chg="mod">
          <ac:chgData name="Kevin O'Brien" userId="c5a6b50b-859a-4e89-ac4b-6b0a5352f541" providerId="ADAL" clId="{89AA9BAA-7206-46C8-8BAB-A4488FB13F15}" dt="2022-04-06T12:21:21.035" v="236" actId="20577"/>
          <ac:spMkLst>
            <pc:docMk/>
            <pc:sldMk cId="0" sldId="270"/>
            <ac:spMk id="10" creationId="{00000000-0000-0000-0000-000000000000}"/>
          </ac:spMkLst>
        </pc:spChg>
      </pc:sldChg>
      <pc:sldChg chg="modSp mod">
        <pc:chgData name="Kevin O'Brien" userId="c5a6b50b-859a-4e89-ac4b-6b0a5352f541" providerId="ADAL" clId="{89AA9BAA-7206-46C8-8BAB-A4488FB13F15}" dt="2022-04-06T12:17:20.585" v="29" actId="20577"/>
        <pc:sldMkLst>
          <pc:docMk/>
          <pc:sldMk cId="0" sldId="271"/>
        </pc:sldMkLst>
        <pc:spChg chg="mod">
          <ac:chgData name="Kevin O'Brien" userId="c5a6b50b-859a-4e89-ac4b-6b0a5352f541" providerId="ADAL" clId="{89AA9BAA-7206-46C8-8BAB-A4488FB13F15}" dt="2022-04-06T12:17:20.585" v="29" actId="20577"/>
          <ac:spMkLst>
            <pc:docMk/>
            <pc:sldMk cId="0" sldId="271"/>
            <ac:spMk id="12" creationId="{00000000-0000-0000-0000-000000000000}"/>
          </ac:spMkLst>
        </pc:spChg>
      </pc:sldChg>
      <pc:sldChg chg="modSp mod">
        <pc:chgData name="Kevin O'Brien" userId="c5a6b50b-859a-4e89-ac4b-6b0a5352f541" providerId="ADAL" clId="{89AA9BAA-7206-46C8-8BAB-A4488FB13F15}" dt="2022-04-06T12:21:00.285" v="235" actId="207"/>
        <pc:sldMkLst>
          <pc:docMk/>
          <pc:sldMk cId="0" sldId="272"/>
        </pc:sldMkLst>
        <pc:spChg chg="mod">
          <ac:chgData name="Kevin O'Brien" userId="c5a6b50b-859a-4e89-ac4b-6b0a5352f541" providerId="ADAL" clId="{89AA9BAA-7206-46C8-8BAB-A4488FB13F15}" dt="2022-04-06T12:17:25.402" v="31" actId="20577"/>
          <ac:spMkLst>
            <pc:docMk/>
            <pc:sldMk cId="0" sldId="272"/>
            <ac:spMk id="8" creationId="{00000000-0000-0000-0000-000000000000}"/>
          </ac:spMkLst>
        </pc:spChg>
        <pc:spChg chg="mod">
          <ac:chgData name="Kevin O'Brien" userId="c5a6b50b-859a-4e89-ac4b-6b0a5352f541" providerId="ADAL" clId="{89AA9BAA-7206-46C8-8BAB-A4488FB13F15}" dt="2022-04-06T12:21:00.285" v="235" actId="207"/>
          <ac:spMkLst>
            <pc:docMk/>
            <pc:sldMk cId="0" sldId="272"/>
            <ac:spMk id="10" creationId="{00000000-0000-0000-0000-000000000000}"/>
          </ac:spMkLst>
        </pc:spChg>
      </pc:sldChg>
      <pc:sldChg chg="modSp mod">
        <pc:chgData name="Kevin O'Brien" userId="c5a6b50b-859a-4e89-ac4b-6b0a5352f541" providerId="ADAL" clId="{89AA9BAA-7206-46C8-8BAB-A4488FB13F15}" dt="2022-04-06T12:17:31.041" v="33" actId="20577"/>
        <pc:sldMkLst>
          <pc:docMk/>
          <pc:sldMk cId="0" sldId="273"/>
        </pc:sldMkLst>
        <pc:spChg chg="mod">
          <ac:chgData name="Kevin O'Brien" userId="c5a6b50b-859a-4e89-ac4b-6b0a5352f541" providerId="ADAL" clId="{89AA9BAA-7206-46C8-8BAB-A4488FB13F15}" dt="2022-04-06T12:17:31.041" v="33" actId="20577"/>
          <ac:spMkLst>
            <pc:docMk/>
            <pc:sldMk cId="0" sldId="273"/>
            <ac:spMk id="6" creationId="{00000000-0000-0000-0000-000000000000}"/>
          </ac:spMkLst>
        </pc:spChg>
      </pc:sldChg>
      <pc:sldChg chg="modSp mod">
        <pc:chgData name="Kevin O'Brien" userId="c5a6b50b-859a-4e89-ac4b-6b0a5352f541" providerId="ADAL" clId="{89AA9BAA-7206-46C8-8BAB-A4488FB13F15}" dt="2022-04-06T12:20:06.835" v="231" actId="20577"/>
        <pc:sldMkLst>
          <pc:docMk/>
          <pc:sldMk cId="0" sldId="274"/>
        </pc:sldMkLst>
        <pc:spChg chg="mod">
          <ac:chgData name="Kevin O'Brien" userId="c5a6b50b-859a-4e89-ac4b-6b0a5352f541" providerId="ADAL" clId="{89AA9BAA-7206-46C8-8BAB-A4488FB13F15}" dt="2022-04-06T12:20:06.835" v="231" actId="20577"/>
          <ac:spMkLst>
            <pc:docMk/>
            <pc:sldMk cId="0" sldId="274"/>
            <ac:spMk id="10" creationId="{00000000-0000-0000-0000-000000000000}"/>
          </ac:spMkLst>
        </pc:spChg>
      </pc:sldChg>
      <pc:sldChg chg="modSp mod">
        <pc:chgData name="Kevin O'Brien" userId="c5a6b50b-859a-4e89-ac4b-6b0a5352f541" providerId="ADAL" clId="{89AA9BAA-7206-46C8-8BAB-A4488FB13F15}" dt="2022-04-06T12:20:15.986" v="233" actId="20577"/>
        <pc:sldMkLst>
          <pc:docMk/>
          <pc:sldMk cId="0" sldId="276"/>
        </pc:sldMkLst>
        <pc:spChg chg="mod">
          <ac:chgData name="Kevin O'Brien" userId="c5a6b50b-859a-4e89-ac4b-6b0a5352f541" providerId="ADAL" clId="{89AA9BAA-7206-46C8-8BAB-A4488FB13F15}" dt="2022-04-06T12:20:15.986" v="233" actId="20577"/>
          <ac:spMkLst>
            <pc:docMk/>
            <pc:sldMk cId="0" sldId="276"/>
            <ac:spMk id="7" creationId="{00000000-0000-0000-0000-000000000000}"/>
          </ac:spMkLst>
        </pc:spChg>
      </pc:sldChg>
      <pc:sldChg chg="modSp mod">
        <pc:chgData name="Kevin O'Brien" userId="c5a6b50b-859a-4e89-ac4b-6b0a5352f541" providerId="ADAL" clId="{89AA9BAA-7206-46C8-8BAB-A4488FB13F15}" dt="2022-04-06T12:18:28.234" v="54" actId="20577"/>
        <pc:sldMkLst>
          <pc:docMk/>
          <pc:sldMk cId="0" sldId="277"/>
        </pc:sldMkLst>
        <pc:spChg chg="mod">
          <ac:chgData name="Kevin O'Brien" userId="c5a6b50b-859a-4e89-ac4b-6b0a5352f541" providerId="ADAL" clId="{89AA9BAA-7206-46C8-8BAB-A4488FB13F15}" dt="2022-04-06T12:17:38.301" v="35" actId="20577"/>
          <ac:spMkLst>
            <pc:docMk/>
            <pc:sldMk cId="0" sldId="277"/>
            <ac:spMk id="6" creationId="{00000000-0000-0000-0000-000000000000}"/>
          </ac:spMkLst>
        </pc:spChg>
        <pc:spChg chg="mod">
          <ac:chgData name="Kevin O'Brien" userId="c5a6b50b-859a-4e89-ac4b-6b0a5352f541" providerId="ADAL" clId="{89AA9BAA-7206-46C8-8BAB-A4488FB13F15}" dt="2022-04-06T12:18:28.234" v="54" actId="20577"/>
          <ac:spMkLst>
            <pc:docMk/>
            <pc:sldMk cId="0" sldId="277"/>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85E31C9-47F9-438C-AA41-E02211099E4E}" type="datetimeFigureOut">
              <a:rPr lang="en-US" smtClean="0"/>
              <a:pPr/>
              <a:t>1/5/2023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DBE1EC1-3EA1-4F22-90D2-5A18A41C36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2021 The Integritus Group, Inc.</a:t>
            </a:r>
          </a:p>
        </p:txBody>
      </p:sp>
      <p:sp>
        <p:nvSpPr>
          <p:cNvPr id="6" name="Slide Number Placeholder 5"/>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2021 The Integritus Group, Inc.</a:t>
            </a:r>
          </a:p>
        </p:txBody>
      </p:sp>
      <p:sp>
        <p:nvSpPr>
          <p:cNvPr id="6" name="Slide Number Placeholder 5"/>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0" y="1066800"/>
            <a:ext cx="4876800" cy="5059363"/>
          </a:xfrm>
        </p:spPr>
        <p:txBody>
          <a:bodyPr>
            <a:normAutofit/>
          </a:bodyPr>
          <a:lstStyle>
            <a:lvl1pPr>
              <a:buNone/>
              <a:defRPr sz="1800"/>
            </a:lvl1pPr>
          </a:lstStyle>
          <a:p>
            <a:pPr lvl="0"/>
            <a:endParaRPr lang="en-US" dirty="0"/>
          </a:p>
        </p:txBody>
      </p:sp>
      <p:cxnSp>
        <p:nvCxnSpPr>
          <p:cNvPr id="9" name="Straight Connector 8"/>
          <p:cNvCxnSpPr/>
          <p:nvPr userDrawn="1"/>
        </p:nvCxnSpPr>
        <p:spPr>
          <a:xfrm rot="10800000" flipH="1">
            <a:off x="546279" y="630433"/>
            <a:ext cx="7952704" cy="4924"/>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6553200" y="6356350"/>
            <a:ext cx="2133600" cy="365125"/>
          </a:xfrm>
        </p:spPr>
        <p:txBody>
          <a:bodyPr/>
          <a:lstStyle/>
          <a:p>
            <a:fld id="{0906D846-0B98-497E-BB62-73F1F53E03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 2021 The Integritus Group, Inc.</a:t>
            </a:r>
          </a:p>
        </p:txBody>
      </p:sp>
      <p:sp>
        <p:nvSpPr>
          <p:cNvPr id="6" name="Slide Number Placeholder 5"/>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2021 The Integritus Group, Inc.</a:t>
            </a:r>
          </a:p>
        </p:txBody>
      </p:sp>
      <p:sp>
        <p:nvSpPr>
          <p:cNvPr id="7" name="Slide Number Placeholder 6"/>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 2021 The Integritus Group, Inc.</a:t>
            </a:r>
          </a:p>
        </p:txBody>
      </p:sp>
      <p:sp>
        <p:nvSpPr>
          <p:cNvPr id="9" name="Slide Number Placeholder 8"/>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2021 The Integritus Group, Inc.</a:t>
            </a:r>
          </a:p>
        </p:txBody>
      </p:sp>
      <p:sp>
        <p:nvSpPr>
          <p:cNvPr id="5" name="Slide Number Placeholder 4"/>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 2021 The Integritus Group, Inc.</a:t>
            </a:r>
          </a:p>
        </p:txBody>
      </p:sp>
      <p:sp>
        <p:nvSpPr>
          <p:cNvPr id="4" name="Slide Number Placeholder 3"/>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2021 The Integritus Group, Inc.</a:t>
            </a:r>
          </a:p>
        </p:txBody>
      </p:sp>
      <p:sp>
        <p:nvSpPr>
          <p:cNvPr id="7" name="Slide Number Placeholder 6"/>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 2021 The Integritus Group, Inc.</a:t>
            </a:r>
          </a:p>
        </p:txBody>
      </p:sp>
      <p:sp>
        <p:nvSpPr>
          <p:cNvPr id="7" name="Slide Number Placeholder 6"/>
          <p:cNvSpPr>
            <a:spLocks noGrp="1"/>
          </p:cNvSpPr>
          <p:nvPr>
            <p:ph type="sldNum" sz="quarter" idx="12"/>
          </p:nvPr>
        </p:nvSpPr>
        <p:spPr/>
        <p:txBody>
          <a:bodyPr/>
          <a:lstStyle/>
          <a:p>
            <a:fld id="{0906D846-0B98-497E-BB62-73F1F53E03C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2021 The Integritus Group,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6D846-0B98-497E-BB62-73F1F53E03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integritusgroup.com/contact/" TargetMode="External"/><Relationship Id="rId2" Type="http://schemas.openxmlformats.org/officeDocument/2006/relationships/hyperlink" Target="https://www.theintegritusgroup.com/retail-solutions/"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www.theintegritusgroup.com/" TargetMode="External"/><Relationship Id="rId2" Type="http://schemas.openxmlformats.org/officeDocument/2006/relationships/hyperlink" Target="mailto:info@theintegritusgroup.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v235050.jpg"/>
          <p:cNvPicPr>
            <a:picLocks noChangeAspect="1"/>
          </p:cNvPicPr>
          <p:nvPr/>
        </p:nvPicPr>
        <p:blipFill>
          <a:blip r:embed="rId2" cstate="print"/>
          <a:srcRect r="18333" b="19846"/>
          <a:stretch>
            <a:fillRect/>
          </a:stretch>
        </p:blipFill>
        <p:spPr>
          <a:xfrm>
            <a:off x="0" y="-1"/>
            <a:ext cx="9144000" cy="4114801"/>
          </a:xfrm>
          <a:prstGeom prst="rect">
            <a:avLst/>
          </a:prstGeom>
          <a:ln>
            <a:noFill/>
          </a:ln>
          <a:effectLst>
            <a:softEdge rad="112500"/>
          </a:effectLst>
        </p:spPr>
      </p:pic>
      <p:sp>
        <p:nvSpPr>
          <p:cNvPr id="2" name="Title 1"/>
          <p:cNvSpPr>
            <a:spLocks noGrp="1"/>
          </p:cNvSpPr>
          <p:nvPr>
            <p:ph type="ctrTitle"/>
          </p:nvPr>
        </p:nvSpPr>
        <p:spPr>
          <a:xfrm>
            <a:off x="2362200" y="2895600"/>
            <a:ext cx="6629400" cy="2133600"/>
          </a:xfrm>
        </p:spPr>
        <p:txBody>
          <a:bodyPr>
            <a:normAutofit fontScale="90000"/>
          </a:bodyPr>
          <a:lstStyle/>
          <a:p>
            <a:pPr algn="r"/>
            <a:r>
              <a:rPr lang="en-US" sz="6700" i="1" dirty="0">
                <a:solidFill>
                  <a:schemeClr val="bg1"/>
                </a:solidFill>
                <a:latin typeface="Arial Black" pitchFamily="34" charset="0"/>
              </a:rPr>
              <a:t>The SIX </a:t>
            </a:r>
            <a:r>
              <a:rPr lang="en-US" sz="6000" i="1" dirty="0">
                <a:solidFill>
                  <a:schemeClr val="bg1"/>
                </a:solidFill>
              </a:rPr>
              <a:t>Standards </a:t>
            </a:r>
            <a:r>
              <a:rPr lang="en-US" sz="6000" i="1" dirty="0">
                <a:solidFill>
                  <a:schemeClr val="tx2">
                    <a:lumMod val="75000"/>
                  </a:schemeClr>
                </a:solidFill>
              </a:rPr>
              <a:t>of Loss Prevention</a:t>
            </a:r>
          </a:p>
        </p:txBody>
      </p:sp>
      <p:sp>
        <p:nvSpPr>
          <p:cNvPr id="7" name="TextBox 6"/>
          <p:cNvSpPr txBox="1"/>
          <p:nvPr/>
        </p:nvSpPr>
        <p:spPr>
          <a:xfrm>
            <a:off x="3886200" y="5943600"/>
            <a:ext cx="5029200" cy="646331"/>
          </a:xfrm>
          <a:prstGeom prst="rect">
            <a:avLst/>
          </a:prstGeom>
          <a:noFill/>
        </p:spPr>
        <p:txBody>
          <a:bodyPr wrap="square" rtlCol="0">
            <a:spAutoFit/>
          </a:bodyPr>
          <a:lstStyle/>
          <a:p>
            <a:pPr algn="r"/>
            <a:r>
              <a:rPr lang="en-US" dirty="0"/>
              <a:t>How to bring greater profitability to your company through proven loss prevention strategies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66529_26072537.jpg"/>
          <p:cNvPicPr>
            <a:picLocks noChangeAspect="1"/>
          </p:cNvPicPr>
          <p:nvPr/>
        </p:nvPicPr>
        <p:blipFill>
          <a:blip r:embed="rId2" cstate="print">
            <a:lum bright="9000"/>
          </a:blip>
          <a:stretch>
            <a:fillRect/>
          </a:stretch>
        </p:blipFill>
        <p:spPr>
          <a:xfrm>
            <a:off x="5486400" y="2819400"/>
            <a:ext cx="3439196" cy="3886200"/>
          </a:xfrm>
          <a:prstGeom prst="rect">
            <a:avLst/>
          </a:prstGeom>
        </p:spPr>
      </p:pic>
      <p:sp>
        <p:nvSpPr>
          <p:cNvPr id="10" name="Content Placeholder 9"/>
          <p:cNvSpPr>
            <a:spLocks noGrp="1"/>
          </p:cNvSpPr>
          <p:nvPr>
            <p:ph idx="1"/>
          </p:nvPr>
        </p:nvSpPr>
        <p:spPr>
          <a:xfrm>
            <a:off x="152400" y="1066800"/>
            <a:ext cx="8153400" cy="5059363"/>
          </a:xfrm>
        </p:spPr>
        <p:txBody>
          <a:bodyPr/>
          <a:lstStyle/>
          <a:p>
            <a:r>
              <a:rPr lang="en-US" dirty="0"/>
              <a:t>	</a:t>
            </a:r>
            <a:r>
              <a:rPr lang="en-US" sz="1400" dirty="0"/>
              <a:t>Stressing compliance within your loss prevention and operational programs brings a continued level of awareness to your associates. Through awareness, they learn how losses occur and how loss affects profitability. Through an understanding of policies, procedures and compliance checks, they learn that deviation from established company guidelines can result in loss.</a:t>
            </a:r>
          </a:p>
          <a:p>
            <a:r>
              <a:rPr lang="en-US" sz="1400" dirty="0"/>
              <a:t> </a:t>
            </a:r>
          </a:p>
          <a:p>
            <a:r>
              <a:rPr lang="en-US" sz="1400" dirty="0"/>
              <a:t>	Maintaining a program designed to review and report compliance</a:t>
            </a:r>
          </a:p>
          <a:p>
            <a:r>
              <a:rPr lang="en-US" sz="1400" dirty="0"/>
              <a:t>	helps to promote a certain culture. Many speak of “a culture of </a:t>
            </a:r>
          </a:p>
          <a:p>
            <a:r>
              <a:rPr lang="en-US" sz="1400" dirty="0"/>
              <a:t>	honesty” that focuses on the awareness to do the right thing. </a:t>
            </a:r>
          </a:p>
          <a:p>
            <a:r>
              <a:rPr lang="en-US" sz="1400" dirty="0"/>
              <a:t>	Developing “a culture of compliance” will work toward a better store</a:t>
            </a:r>
          </a:p>
          <a:p>
            <a:r>
              <a:rPr lang="en-US" sz="1400" dirty="0"/>
              <a:t>	and prevent the opportunities for loss to occur in the first place.</a:t>
            </a:r>
          </a:p>
          <a:p>
            <a:endParaRPr lang="en-US" sz="1400" dirty="0"/>
          </a:p>
          <a:p>
            <a:r>
              <a:rPr lang="en-US" sz="1400" dirty="0"/>
              <a:t>	</a:t>
            </a:r>
          </a:p>
          <a:p>
            <a:r>
              <a:rPr lang="en-US" sz="1400" b="1" dirty="0">
                <a:solidFill>
                  <a:srgbClr val="C00000"/>
                </a:solidFill>
              </a:rPr>
              <a:t>	</a:t>
            </a:r>
            <a:endParaRPr lang="en-US" dirty="0"/>
          </a:p>
        </p:txBody>
      </p:sp>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through Compliance</a:t>
            </a:r>
          </a:p>
          <a:p>
            <a:endParaRPr lang="en-US" sz="1100" dirty="0"/>
          </a:p>
        </p:txBody>
      </p:sp>
      <p:sp>
        <p:nvSpPr>
          <p:cNvPr id="9" name="TextBox 8"/>
          <p:cNvSpPr txBox="1"/>
          <p:nvPr/>
        </p:nvSpPr>
        <p:spPr>
          <a:xfrm>
            <a:off x="381000" y="6504801"/>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Detection					              the 4</a:t>
            </a:r>
            <a:r>
              <a:rPr lang="en-US" sz="2000" b="1" baseline="30000" dirty="0">
                <a:solidFill>
                  <a:schemeClr val="tx2">
                    <a:lumMod val="75000"/>
                  </a:schemeClr>
                </a:solidFill>
              </a:rPr>
              <a:t>th</a:t>
            </a:r>
            <a:r>
              <a:rPr lang="en-US" sz="2000" b="1" dirty="0">
                <a:solidFill>
                  <a:schemeClr val="tx2">
                    <a:lumMod val="75000"/>
                  </a:schemeClr>
                </a:solidFill>
              </a:rPr>
              <a:t> Standard</a:t>
            </a:r>
          </a:p>
          <a:p>
            <a:endParaRPr lang="en-US" sz="1100" dirty="0"/>
          </a:p>
        </p:txBody>
      </p:sp>
      <p:sp>
        <p:nvSpPr>
          <p:cNvPr id="10" name="Content Placeholder 9"/>
          <p:cNvSpPr>
            <a:spLocks noGrp="1"/>
          </p:cNvSpPr>
          <p:nvPr>
            <p:ph idx="1"/>
          </p:nvPr>
        </p:nvSpPr>
        <p:spPr>
          <a:xfrm>
            <a:off x="101600" y="731837"/>
            <a:ext cx="8432800" cy="5516563"/>
          </a:xfrm>
        </p:spPr>
        <p:txBody>
          <a:bodyPr>
            <a:normAutofit lnSpcReduction="10000"/>
          </a:bodyPr>
          <a:lstStyle/>
          <a:p>
            <a:r>
              <a:rPr lang="en-US" sz="1400" dirty="0"/>
              <a:t>	Not all losses can be prevented. Theft will continue to happen, and errors will occur. Therefore, if a loss cannot be prevented, then it must be detected and resolved quickly to reduce any lost profits. </a:t>
            </a:r>
          </a:p>
          <a:p>
            <a:r>
              <a:rPr lang="en-US" sz="1400" dirty="0"/>
              <a:t> </a:t>
            </a:r>
          </a:p>
          <a:p>
            <a:r>
              <a:rPr lang="en-US" sz="1400" dirty="0"/>
              <a:t>	Today’s retail industry has many available technologies to help detect possible losses involving thefts and errors. These technologies provide the “visibility” to help quickly uncover issues. The use of technology, coupled with generating awareness about the technology, a retailer can create a level of deterrence against future thefts. Technology alone however is not a complete solution.</a:t>
            </a:r>
          </a:p>
          <a:p>
            <a:r>
              <a:rPr lang="en-US" sz="1400" dirty="0"/>
              <a:t> </a:t>
            </a:r>
          </a:p>
          <a:p>
            <a:r>
              <a:rPr lang="en-US" sz="1400" dirty="0"/>
              <a:t>	Detection still requires human intelligence and interaction. Tools such as exception-based reporting still require skilled individuals to analyze the data and develop potential cases. Programs that include audits and store visits can detect failures and non-compliance which lead to lost profitability. There are many areas where detection can assist the overall business even outside of theft.</a:t>
            </a:r>
          </a:p>
          <a:p>
            <a:endParaRPr lang="en-US" sz="1400" dirty="0"/>
          </a:p>
          <a:p>
            <a:pPr algn="ctr"/>
            <a:r>
              <a:rPr lang="en-US" sz="1400" b="1" dirty="0">
                <a:solidFill>
                  <a:schemeClr val="accent6">
                    <a:lumMod val="50000"/>
                  </a:schemeClr>
                </a:solidFill>
              </a:rPr>
              <a:t>EXAMPLE</a:t>
            </a:r>
          </a:p>
          <a:p>
            <a:pPr algn="ctr"/>
            <a:r>
              <a:rPr lang="en-US" sz="1400" b="1" dirty="0">
                <a:solidFill>
                  <a:schemeClr val="accent6">
                    <a:lumMod val="50000"/>
                  </a:schemeClr>
                </a:solidFill>
              </a:rPr>
              <a:t>Poor customer service can lead to INCREASED EXTERNAL THEFT AND LOST SALES </a:t>
            </a:r>
          </a:p>
          <a:p>
            <a:pPr algn="ctr"/>
            <a:endParaRPr lang="en-US" sz="1400" b="1" dirty="0">
              <a:solidFill>
                <a:srgbClr val="C00000"/>
              </a:solidFill>
            </a:endParaRPr>
          </a:p>
          <a:p>
            <a:pPr algn="ctr"/>
            <a:r>
              <a:rPr lang="en-US" sz="1400" b="1" dirty="0">
                <a:solidFill>
                  <a:srgbClr val="002060"/>
                </a:solidFill>
              </a:rPr>
              <a:t>SOLUTION</a:t>
            </a:r>
          </a:p>
          <a:p>
            <a:pPr algn="ctr"/>
            <a:r>
              <a:rPr lang="en-US" sz="1400" b="1" dirty="0">
                <a:solidFill>
                  <a:srgbClr val="002060"/>
                </a:solidFill>
              </a:rPr>
              <a:t>       Establish a </a:t>
            </a:r>
            <a:r>
              <a:rPr lang="en-US" sz="1400" b="1" dirty="0">
                <a:solidFill>
                  <a:schemeClr val="tx2"/>
                </a:solidFill>
              </a:rPr>
              <a:t>mystery shopping program or remote video audit </a:t>
            </a:r>
            <a:r>
              <a:rPr lang="en-US" sz="1400" b="1" dirty="0">
                <a:solidFill>
                  <a:srgbClr val="002060"/>
                </a:solidFill>
              </a:rPr>
              <a:t>to detect poor customer service and change the behavior. </a:t>
            </a:r>
          </a:p>
          <a:p>
            <a:r>
              <a:rPr lang="en-US" sz="1400" dirty="0"/>
              <a:t> </a:t>
            </a:r>
          </a:p>
          <a:p>
            <a:r>
              <a:rPr lang="en-US" sz="1400" dirty="0"/>
              <a:t>	As loss prevention initiatives are developed, they must contain tasks, procedures and programs that can detect loss. Whether utilizing technology or human resources, the ability to quickly detect an actual or potential loss will allow for the efficient investigation and effective resolution of such issues. An undetected loss can easily compound and destroy the profitability of a single retail location within a short amount of time.</a:t>
            </a:r>
          </a:p>
          <a:p>
            <a:endParaRPr lang="en-US" sz="1400" dirty="0"/>
          </a:p>
          <a:p>
            <a:endParaRPr lang="en-US" dirty="0"/>
          </a:p>
        </p:txBody>
      </p:sp>
      <p:sp>
        <p:nvSpPr>
          <p:cNvPr id="6" name="TextBox 5"/>
          <p:cNvSpPr txBox="1"/>
          <p:nvPr/>
        </p:nvSpPr>
        <p:spPr>
          <a:xfrm>
            <a:off x="381000" y="6504801"/>
            <a:ext cx="40386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0413628Medium.jpg"/>
          <p:cNvPicPr>
            <a:picLocks noChangeAspect="1"/>
          </p:cNvPicPr>
          <p:nvPr/>
        </p:nvPicPr>
        <p:blipFill>
          <a:blip r:embed="rId2" cstate="print">
            <a:lum contrast="16000"/>
          </a:blip>
          <a:srcRect t="44444"/>
          <a:stretch>
            <a:fillRect/>
          </a:stretch>
        </p:blipFill>
        <p:spPr>
          <a:xfrm>
            <a:off x="365760" y="2164535"/>
            <a:ext cx="5638800" cy="4693465"/>
          </a:xfrm>
          <a:prstGeom prst="rect">
            <a:avLst/>
          </a:prstGeom>
        </p:spPr>
      </p:pic>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through Detection</a:t>
            </a:r>
          </a:p>
          <a:p>
            <a:endParaRPr lang="en-US" sz="1100" dirty="0"/>
          </a:p>
        </p:txBody>
      </p:sp>
      <p:sp>
        <p:nvSpPr>
          <p:cNvPr id="10" name="Content Placeholder 9"/>
          <p:cNvSpPr>
            <a:spLocks noGrp="1"/>
          </p:cNvSpPr>
          <p:nvPr>
            <p:ph idx="1"/>
          </p:nvPr>
        </p:nvSpPr>
        <p:spPr>
          <a:xfrm>
            <a:off x="3886200" y="1066800"/>
            <a:ext cx="4686300" cy="1143000"/>
          </a:xfrm>
        </p:spPr>
        <p:txBody>
          <a:bodyPr/>
          <a:lstStyle/>
          <a:p>
            <a:pPr algn="r"/>
            <a:r>
              <a:rPr lang="en-US" dirty="0"/>
              <a:t>	</a:t>
            </a:r>
            <a:r>
              <a:rPr lang="en-US" sz="1400" dirty="0"/>
              <a:t>Detection breeds a reactive response, as the loss may have already occurred. However, having established processes in place to easily detect losses will most certainly help to reduce any future occurrences of loss. </a:t>
            </a:r>
            <a:endParaRPr lang="en-US" dirty="0"/>
          </a:p>
        </p:txBody>
      </p:sp>
      <p:sp>
        <p:nvSpPr>
          <p:cNvPr id="8" name="Rectangle 7"/>
          <p:cNvSpPr/>
          <p:nvPr/>
        </p:nvSpPr>
        <p:spPr>
          <a:xfrm>
            <a:off x="5257800" y="4267200"/>
            <a:ext cx="3429000" cy="954107"/>
          </a:xfrm>
          <a:prstGeom prst="rect">
            <a:avLst/>
          </a:prstGeom>
        </p:spPr>
        <p:txBody>
          <a:bodyPr wrap="square">
            <a:spAutoFit/>
          </a:bodyPr>
          <a:lstStyle/>
          <a:p>
            <a:pPr algn="r"/>
            <a:r>
              <a:rPr lang="en-US" sz="2800" b="1" i="1" dirty="0">
                <a:solidFill>
                  <a:schemeClr val="accent6">
                    <a:lumMod val="50000"/>
                  </a:schemeClr>
                </a:solidFill>
              </a:rPr>
              <a:t>…begins tomorrow’s prevention.</a:t>
            </a:r>
          </a:p>
        </p:txBody>
      </p:sp>
      <p:sp>
        <p:nvSpPr>
          <p:cNvPr id="9" name="Rectangle 8"/>
          <p:cNvSpPr/>
          <p:nvPr/>
        </p:nvSpPr>
        <p:spPr>
          <a:xfrm>
            <a:off x="609600" y="1828800"/>
            <a:ext cx="3352800" cy="523220"/>
          </a:xfrm>
          <a:prstGeom prst="rect">
            <a:avLst/>
          </a:prstGeom>
        </p:spPr>
        <p:txBody>
          <a:bodyPr wrap="square">
            <a:spAutoFit/>
          </a:bodyPr>
          <a:lstStyle/>
          <a:p>
            <a:r>
              <a:rPr lang="en-US" sz="2800" b="1" i="1" dirty="0">
                <a:solidFill>
                  <a:schemeClr val="accent6">
                    <a:lumMod val="50000"/>
                  </a:schemeClr>
                </a:solidFill>
              </a:rPr>
              <a:t>Today’s detection…</a:t>
            </a:r>
          </a:p>
        </p:txBody>
      </p:sp>
      <p:sp>
        <p:nvSpPr>
          <p:cNvPr id="12" name="TextBox 11"/>
          <p:cNvSpPr txBox="1"/>
          <p:nvPr/>
        </p:nvSpPr>
        <p:spPr>
          <a:xfrm>
            <a:off x="381000" y="6504801"/>
            <a:ext cx="39624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Investigation				                              the 5</a:t>
            </a:r>
            <a:r>
              <a:rPr lang="en-US" sz="2000" b="1" baseline="30000" dirty="0">
                <a:solidFill>
                  <a:schemeClr val="tx2">
                    <a:lumMod val="75000"/>
                  </a:schemeClr>
                </a:solidFill>
              </a:rPr>
              <a:t>th</a:t>
            </a:r>
            <a:r>
              <a:rPr lang="en-US" sz="2000" b="1" dirty="0">
                <a:solidFill>
                  <a:schemeClr val="tx2">
                    <a:lumMod val="75000"/>
                  </a:schemeClr>
                </a:solidFill>
              </a:rPr>
              <a:t> Standard</a:t>
            </a:r>
          </a:p>
          <a:p>
            <a:endParaRPr lang="en-US" sz="1100" dirty="0"/>
          </a:p>
        </p:txBody>
      </p:sp>
      <p:sp>
        <p:nvSpPr>
          <p:cNvPr id="10" name="Content Placeholder 9"/>
          <p:cNvSpPr>
            <a:spLocks noGrp="1"/>
          </p:cNvSpPr>
          <p:nvPr>
            <p:ph idx="1"/>
          </p:nvPr>
        </p:nvSpPr>
        <p:spPr>
          <a:xfrm>
            <a:off x="101600" y="808037"/>
            <a:ext cx="8432800" cy="5059363"/>
          </a:xfrm>
        </p:spPr>
        <p:txBody>
          <a:bodyPr/>
          <a:lstStyle/>
          <a:p>
            <a:r>
              <a:rPr lang="en-US" sz="1400" dirty="0"/>
              <a:t>	Halfway around our circle is the standard of Investigation. Often this standard is more reactive than proactive; however, it is no less important than the other standards of loss prevention.</a:t>
            </a:r>
          </a:p>
          <a:p>
            <a:r>
              <a:rPr lang="en-US" sz="1400" dirty="0"/>
              <a:t> </a:t>
            </a:r>
          </a:p>
          <a:p>
            <a:r>
              <a:rPr lang="en-US" sz="1400" dirty="0"/>
              <a:t>	Most retailers see “investigation” as involving the collection of evidence, interviewing of associates, or the overall process to find someone involved in business abuse. Although the term investigation is often used in this sense, it is not entirely accurate. An auditor conducting an operational audit is in fact conducting an investigation to determine compliance or adherence to policies and procedures. A customer service shop is an investigation into the service and support provided to customers by salespersons. </a:t>
            </a:r>
          </a:p>
          <a:p>
            <a:endParaRPr lang="en-US" sz="1400" dirty="0"/>
          </a:p>
          <a:p>
            <a:r>
              <a:rPr lang="en-US" sz="1400" dirty="0"/>
              <a:t>	Taking the term holistically, an investigation can be defined as an inquiry or </a:t>
            </a:r>
          </a:p>
          <a:p>
            <a:r>
              <a:rPr lang="en-US" sz="1400" dirty="0"/>
              <a:t>	examination through a systematic process. This means that the investigative </a:t>
            </a:r>
          </a:p>
          <a:p>
            <a:r>
              <a:rPr lang="en-US" sz="1400" dirty="0">
                <a:solidFill>
                  <a:srgbClr val="FF0000"/>
                </a:solidFill>
              </a:rPr>
              <a:t>	</a:t>
            </a:r>
            <a:r>
              <a:rPr lang="en-US" sz="1400" dirty="0"/>
              <a:t>process</a:t>
            </a:r>
            <a:r>
              <a:rPr lang="en-US" sz="1400" dirty="0">
                <a:solidFill>
                  <a:srgbClr val="FF0000"/>
                </a:solidFill>
              </a:rPr>
              <a:t> </a:t>
            </a:r>
            <a:r>
              <a:rPr lang="en-US" sz="1400" dirty="0"/>
              <a:t>can be many parts of a loss prevention program, including an audit, </a:t>
            </a:r>
          </a:p>
          <a:p>
            <a:r>
              <a:rPr lang="en-US" sz="1400" dirty="0"/>
              <a:t>	mystery shop or theft investigation. Although it is often the process of </a:t>
            </a:r>
          </a:p>
          <a:p>
            <a:r>
              <a:rPr lang="en-US" sz="1400" dirty="0"/>
              <a:t>	determining a loss or business concern, the standard itself should have a </a:t>
            </a:r>
          </a:p>
          <a:p>
            <a:r>
              <a:rPr lang="en-US" sz="1400" dirty="0"/>
              <a:t>	significant role within a loss prevention program.</a:t>
            </a:r>
          </a:p>
          <a:p>
            <a:endParaRPr lang="en-US" sz="1400" dirty="0"/>
          </a:p>
          <a:p>
            <a:endParaRPr lang="en-US" dirty="0"/>
          </a:p>
        </p:txBody>
      </p:sp>
      <p:pic>
        <p:nvPicPr>
          <p:cNvPr id="8" name="Picture 7" descr="iStock_000001349066Large.jpg"/>
          <p:cNvPicPr>
            <a:picLocks noChangeAspect="1"/>
          </p:cNvPicPr>
          <p:nvPr/>
        </p:nvPicPr>
        <p:blipFill>
          <a:blip r:embed="rId2" cstate="print"/>
          <a:srcRect l="44444"/>
          <a:stretch>
            <a:fillRect/>
          </a:stretch>
        </p:blipFill>
        <p:spPr>
          <a:xfrm>
            <a:off x="6172200" y="3200400"/>
            <a:ext cx="2228379"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381000" y="6504801"/>
            <a:ext cx="40386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Investigation</a:t>
            </a:r>
          </a:p>
          <a:p>
            <a:endParaRPr lang="en-US" sz="1100" dirty="0"/>
          </a:p>
        </p:txBody>
      </p:sp>
      <p:sp>
        <p:nvSpPr>
          <p:cNvPr id="10" name="Content Placeholder 9"/>
          <p:cNvSpPr>
            <a:spLocks noGrp="1"/>
          </p:cNvSpPr>
          <p:nvPr>
            <p:ph idx="1"/>
          </p:nvPr>
        </p:nvSpPr>
        <p:spPr>
          <a:xfrm>
            <a:off x="152400" y="685801"/>
            <a:ext cx="8382000" cy="1828799"/>
          </a:xfrm>
        </p:spPr>
        <p:txBody>
          <a:bodyPr>
            <a:normAutofit lnSpcReduction="10000"/>
          </a:bodyPr>
          <a:lstStyle/>
          <a:p>
            <a:r>
              <a:rPr lang="en-US" dirty="0"/>
              <a:t>	</a:t>
            </a:r>
            <a:r>
              <a:rPr lang="en-US" sz="1400" dirty="0"/>
              <a:t>When it comes to addressing potential theft or loss, many retailers focus less than adequate resources on the investigation of issues and find that they continue to have losses without proper resolution. Having specific resources to conduct investigations not only increases the ability to discover or identify uncovered issues, but also reduce liabilities involving incidents of theft or personnel issues. Having qualified and skilled individuals</a:t>
            </a:r>
            <a:r>
              <a:rPr lang="en-US" sz="1400" dirty="0">
                <a:solidFill>
                  <a:srgbClr val="FF0000"/>
                </a:solidFill>
              </a:rPr>
              <a:t> </a:t>
            </a:r>
            <a:r>
              <a:rPr lang="en-US" sz="1400" dirty="0"/>
              <a:t>conducting investigations also ensures that a non-bias, structured process of investigation will be performed. </a:t>
            </a:r>
          </a:p>
          <a:p>
            <a:r>
              <a:rPr lang="en-US" sz="1400" dirty="0"/>
              <a:t> </a:t>
            </a:r>
          </a:p>
          <a:p>
            <a:r>
              <a:rPr lang="en-US" sz="1400" dirty="0"/>
              <a:t>	Some areas of investigation within a loss prevention program include:</a:t>
            </a:r>
          </a:p>
          <a:p>
            <a:endParaRPr lang="en-US" dirty="0"/>
          </a:p>
        </p:txBody>
      </p:sp>
      <p:sp>
        <p:nvSpPr>
          <p:cNvPr id="3073" name="Rectangle 1"/>
          <p:cNvSpPr>
            <a:spLocks noChangeArrowheads="1"/>
          </p:cNvSpPr>
          <p:nvPr/>
        </p:nvSpPr>
        <p:spPr bwMode="auto">
          <a:xfrm>
            <a:off x="1447800" y="2543890"/>
            <a:ext cx="7010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Store Theft Investigations</a:t>
            </a:r>
            <a:r>
              <a:rPr kumimoji="0" lang="en-US" sz="1600" b="0" i="0" u="none" strike="noStrike" cap="none" normalizeH="0" baseline="0" dirty="0">
                <a:ln>
                  <a:noFill/>
                </a:ln>
                <a:solidFill>
                  <a:schemeClr val="tx1"/>
                </a:solidFill>
                <a:effectLst/>
                <a:latin typeface="+mj-lt"/>
                <a:ea typeface="Times New Roman" pitchFamily="18" charset="0"/>
                <a:cs typeface="Times New Roman" pitchFamily="18" charset="0"/>
              </a:rPr>
              <a:t> (internal and external theft)</a:t>
            </a:r>
          </a:p>
          <a:p>
            <a:pPr marL="0" marR="0" lvl="0" indent="0" defTabSz="914400" rtl="0" eaLnBrk="1" fontAlgn="base" latinLnBrk="0" hangingPunct="1">
              <a:spcBef>
                <a:spcPct val="0"/>
              </a:spcBef>
              <a:spcAft>
                <a:spcPct val="0"/>
              </a:spcAft>
              <a:buClrTx/>
              <a:buSzTx/>
              <a:tabLst/>
            </a:pPr>
            <a:endParaRPr kumimoji="0" lang="en-US" sz="8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Organized Retail Crime Incidents</a:t>
            </a:r>
            <a:endParaRPr kumimoji="0" lang="en-US" sz="1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effectLst/>
                <a:latin typeface="+mj-lt"/>
                <a:ea typeface="Times New Roman" pitchFamily="18" charset="0"/>
                <a:cs typeface="Times New Roman" pitchFamily="18" charset="0"/>
              </a:rPr>
              <a:t> High Shrinkage</a:t>
            </a:r>
            <a:r>
              <a:rPr kumimoji="0" lang="en-US" sz="1600" b="0" i="0" u="none" strike="noStrike" cap="none" normalizeH="0" baseline="0" dirty="0">
                <a:ln>
                  <a:noFill/>
                </a:ln>
                <a:effectLst/>
                <a:latin typeface="+mj-lt"/>
                <a:ea typeface="Times New Roman" pitchFamily="18" charset="0"/>
                <a:cs typeface="Times New Roman" pitchFamily="18" charset="0"/>
              </a:rPr>
              <a:t> </a:t>
            </a:r>
            <a:r>
              <a:rPr kumimoji="0" lang="en-US" sz="1600" b="1" i="0" u="none" strike="noStrike" cap="none" normalizeH="0" baseline="0" dirty="0">
                <a:ln>
                  <a:noFill/>
                </a:ln>
                <a:effectLst/>
                <a:latin typeface="+mj-lt"/>
                <a:ea typeface="Times New Roman" pitchFamily="18" charset="0"/>
                <a:cs typeface="Times New Roman" pitchFamily="18" charset="0"/>
              </a:rPr>
              <a:t>or Target Store Markets</a:t>
            </a:r>
            <a:endParaRPr kumimoji="0" lang="en-US" sz="1600" b="0" i="0" u="none" strike="noStrike" cap="none" normalizeH="0" baseline="0" dirty="0">
              <a:ln>
                <a:noFill/>
              </a:ln>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a:t>
            </a:r>
            <a:r>
              <a:rPr kumimoji="0" lang="en-US" sz="1600" b="1" i="0" u="none" strike="noStrike" cap="none" normalizeH="0" baseline="0" dirty="0">
                <a:ln>
                  <a:noFill/>
                </a:ln>
                <a:effectLst/>
                <a:latin typeface="+mj-lt"/>
                <a:ea typeface="Times New Roman" pitchFamily="18" charset="0"/>
                <a:cs typeface="Times New Roman" pitchFamily="18" charset="0"/>
              </a:rPr>
              <a:t>Point of Sale Data Analysis</a:t>
            </a:r>
            <a:r>
              <a:rPr kumimoji="0" lang="en-US" sz="1600" b="0" i="0" u="none" strike="noStrike" cap="none" normalizeH="0" baseline="0" dirty="0">
                <a:ln>
                  <a:noFill/>
                </a:ln>
                <a:effectLst/>
                <a:latin typeface="+mj-lt"/>
                <a:ea typeface="Times New Roman" pitchFamily="18" charset="0"/>
                <a:cs typeface="Times New Roman" pitchFamily="18" charset="0"/>
              </a:rPr>
              <a:t> </a:t>
            </a:r>
            <a:r>
              <a:rPr kumimoji="0" lang="en-US" sz="1600" b="0" i="0" u="none" strike="noStrike" cap="none" normalizeH="0" baseline="0" dirty="0">
                <a:ln>
                  <a:noFill/>
                </a:ln>
                <a:solidFill>
                  <a:schemeClr val="tx1"/>
                </a:solidFill>
                <a:effectLst/>
                <a:latin typeface="+mj-lt"/>
                <a:ea typeface="Times New Roman" pitchFamily="18" charset="0"/>
                <a:cs typeface="Times New Roman" pitchFamily="18" charset="0"/>
              </a:rPr>
              <a:t>(data investigations)</a:t>
            </a:r>
            <a:endParaRPr kumimoji="0" lang="en-US" sz="1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Sexual Harassment or Human Resource Concerns</a:t>
            </a:r>
            <a:endParaRPr kumimoji="0" lang="en-US" sz="1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Policy &amp; Procedure Compliance</a:t>
            </a:r>
            <a:r>
              <a:rPr kumimoji="0" lang="en-US" sz="1600" b="0" i="0" u="none" strike="noStrike" cap="none" normalizeH="0" baseline="0" dirty="0">
                <a:ln>
                  <a:noFill/>
                </a:ln>
                <a:solidFill>
                  <a:schemeClr val="tx1"/>
                </a:solidFill>
                <a:effectLst/>
                <a:latin typeface="+mj-lt"/>
                <a:ea typeface="Times New Roman" pitchFamily="18" charset="0"/>
                <a:cs typeface="Times New Roman" pitchFamily="18" charset="0"/>
              </a:rPr>
              <a:t> (through an </a:t>
            </a:r>
            <a:r>
              <a:rPr kumimoji="0" lang="en-US" sz="1600" b="0" i="0" u="none" strike="noStrike" cap="none" normalizeH="0" baseline="0" dirty="0">
                <a:ln>
                  <a:noFill/>
                </a:ln>
                <a:effectLst/>
                <a:latin typeface="+mj-lt"/>
                <a:ea typeface="Times New Roman" pitchFamily="18" charset="0"/>
                <a:cs typeface="Times New Roman" pitchFamily="18" charset="0"/>
              </a:rPr>
              <a:t>Audit Program</a:t>
            </a:r>
            <a:r>
              <a:rPr kumimoji="0" lang="en-US" sz="1600" b="0" i="0" u="none" strike="noStrike" cap="none" normalizeH="0" baseline="0" dirty="0">
                <a:ln>
                  <a:noFill/>
                </a:ln>
                <a:solidFill>
                  <a:schemeClr val="tx1"/>
                </a:solidFill>
                <a:effectLst/>
                <a:latin typeface="+mj-lt"/>
                <a:ea typeface="Times New Roman" pitchFamily="18" charset="0"/>
                <a:cs typeface="Times New Roman" pitchFamily="18" charset="0"/>
              </a:rPr>
              <a:t>)</a:t>
            </a:r>
            <a:endParaRPr kumimoji="0" lang="en-US" sz="1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Customer Service or Comp Sales Analysis</a:t>
            </a:r>
            <a:r>
              <a:rPr kumimoji="0" lang="en-US" sz="1600" b="0" i="0" u="none" strike="noStrike" cap="none" normalizeH="0" baseline="0" dirty="0">
                <a:ln>
                  <a:noFill/>
                </a:ln>
                <a:solidFill>
                  <a:schemeClr val="tx1"/>
                </a:solidFill>
                <a:effectLst/>
                <a:latin typeface="+mj-lt"/>
                <a:ea typeface="Times New Roman" pitchFamily="18" charset="0"/>
                <a:cs typeface="Times New Roman" pitchFamily="18" charset="0"/>
              </a:rPr>
              <a:t> </a:t>
            </a:r>
            <a:endParaRPr kumimoji="0" lang="en-US" sz="1600" b="0" i="0" u="none" strike="noStrike" cap="none" normalizeH="0" baseline="0" dirty="0">
              <a:ln>
                <a:noFill/>
              </a:ln>
              <a:solidFill>
                <a:schemeClr val="tx1"/>
              </a:solidFill>
              <a:effectLst/>
              <a:latin typeface="+mj-lt"/>
            </a:endParaRPr>
          </a:p>
          <a:p>
            <a:pPr marL="0" marR="0" lvl="0" indent="0" defTabSz="914400" rtl="0" eaLnBrk="0" fontAlgn="base" latinLnBrk="0" hangingPunct="0">
              <a:lnSpc>
                <a:spcPct val="100000"/>
              </a:lnSpc>
              <a:spcBef>
                <a:spcPct val="0"/>
              </a:spcBef>
              <a:spcAft>
                <a:spcPct val="0"/>
              </a:spcAft>
              <a:buClrTx/>
              <a:buSzTx/>
              <a:tabLst/>
            </a:pPr>
            <a:endParaRPr kumimoji="0" lang="en-US" sz="800" b="1" i="0" u="none" strike="noStrike" cap="none" normalizeH="0" baseline="0" dirty="0">
              <a:ln>
                <a:noFill/>
              </a:ln>
              <a:solidFill>
                <a:schemeClr val="tx1"/>
              </a:solidFill>
              <a:effectLst/>
              <a:latin typeface="+mj-lt"/>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1600" b="1" i="0" u="none" strike="noStrike" cap="none" normalizeH="0" baseline="0" dirty="0">
                <a:ln>
                  <a:noFill/>
                </a:ln>
                <a:solidFill>
                  <a:schemeClr val="tx1"/>
                </a:solidFill>
                <a:effectLst/>
                <a:latin typeface="+mj-lt"/>
                <a:ea typeface="Times New Roman" pitchFamily="18" charset="0"/>
                <a:cs typeface="Times New Roman" pitchFamily="18" charset="0"/>
              </a:rPr>
              <a:t> Regulatory </a:t>
            </a:r>
            <a:r>
              <a:rPr kumimoji="0" lang="en-US" sz="1600" b="1" i="0" u="none" strike="noStrike" cap="none" normalizeH="0" baseline="0" dirty="0">
                <a:ln>
                  <a:noFill/>
                </a:ln>
                <a:effectLst/>
                <a:latin typeface="+mj-lt"/>
                <a:ea typeface="Times New Roman" pitchFamily="18" charset="0"/>
                <a:cs typeface="Times New Roman" pitchFamily="18" charset="0"/>
              </a:rPr>
              <a:t>Compliance</a:t>
            </a:r>
            <a:r>
              <a:rPr kumimoji="0" lang="en-US" sz="1600" b="0" i="0" u="none" strike="noStrike" cap="none" normalizeH="0" baseline="0" dirty="0">
                <a:ln>
                  <a:noFill/>
                </a:ln>
                <a:effectLst/>
                <a:latin typeface="+mj-lt"/>
                <a:ea typeface="Times New Roman" pitchFamily="18" charset="0"/>
                <a:cs typeface="Times New Roman" pitchFamily="18" charset="0"/>
              </a:rPr>
              <a:t> (Age Verification or Government Compliance Audits)</a:t>
            </a:r>
          </a:p>
          <a:p>
            <a:pPr marL="0" marR="0" lvl="0" indent="0" defTabSz="914400" rtl="0" eaLnBrk="0" fontAlgn="base" latinLnBrk="0" hangingPunct="0">
              <a:lnSpc>
                <a:spcPct val="100000"/>
              </a:lnSpc>
              <a:spcBef>
                <a:spcPct val="0"/>
              </a:spcBef>
              <a:spcAft>
                <a:spcPct val="0"/>
              </a:spcAft>
              <a:buClrTx/>
              <a:buSzTx/>
              <a:tabLst/>
            </a:pPr>
            <a:endParaRPr kumimoji="0" lang="en-US" sz="800" b="0" i="0" u="none" strike="noStrike" cap="none" normalizeH="0" baseline="0" dirty="0">
              <a:ln>
                <a:noFill/>
              </a:ln>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en-US" sz="1600" b="1" dirty="0">
                <a:latin typeface="+mj-lt"/>
                <a:cs typeface="Times New Roman" pitchFamily="18" charset="0"/>
              </a:rPr>
              <a:t>Mystery/Integrity Brand Compliance Shops</a:t>
            </a:r>
            <a:endParaRPr kumimoji="0" lang="en-US" sz="1600" b="1" i="0" u="none" strike="noStrike" cap="none" normalizeH="0" baseline="0" dirty="0">
              <a:ln>
                <a:noFill/>
              </a:ln>
              <a:effectLst/>
              <a:latin typeface="+mj-lt"/>
            </a:endParaRPr>
          </a:p>
        </p:txBody>
      </p:sp>
      <p:sp>
        <p:nvSpPr>
          <p:cNvPr id="8" name="TextBox 7"/>
          <p:cNvSpPr txBox="1"/>
          <p:nvPr/>
        </p:nvSpPr>
        <p:spPr>
          <a:xfrm>
            <a:off x="381000" y="6504801"/>
            <a:ext cx="42672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through Investigation</a:t>
            </a:r>
          </a:p>
          <a:p>
            <a:endParaRPr lang="en-US" sz="1100" dirty="0"/>
          </a:p>
        </p:txBody>
      </p:sp>
      <p:sp>
        <p:nvSpPr>
          <p:cNvPr id="10" name="Content Placeholder 9"/>
          <p:cNvSpPr>
            <a:spLocks noGrp="1"/>
          </p:cNvSpPr>
          <p:nvPr>
            <p:ph idx="1"/>
          </p:nvPr>
        </p:nvSpPr>
        <p:spPr>
          <a:xfrm>
            <a:off x="76200" y="1136794"/>
            <a:ext cx="3352800" cy="5105400"/>
          </a:xfrm>
        </p:spPr>
        <p:txBody>
          <a:bodyPr>
            <a:normAutofit/>
          </a:bodyPr>
          <a:lstStyle/>
          <a:p>
            <a:r>
              <a:rPr lang="en-US" dirty="0"/>
              <a:t>	</a:t>
            </a:r>
            <a:r>
              <a:rPr lang="en-US" sz="1400" dirty="0"/>
              <a:t>Like detection, the standard of investigation does not directly provide prevention. </a:t>
            </a:r>
          </a:p>
          <a:p>
            <a:endParaRPr lang="en-US" sz="1400" dirty="0"/>
          </a:p>
          <a:p>
            <a:r>
              <a:rPr lang="en-US" sz="1400" dirty="0"/>
              <a:t>	Indirectly, conducting investigations into store issues does provide a sense of awareness. It also establishes a corporate culture that theft and loss is neither acceptable nor welcome in your business environment. </a:t>
            </a:r>
          </a:p>
          <a:p>
            <a:endParaRPr lang="en-US" sz="1400" dirty="0"/>
          </a:p>
          <a:p>
            <a:r>
              <a:rPr lang="en-US" sz="1400" dirty="0"/>
              <a:t>	Failure to properly investigate issues can create a culture of acceptance and within this environment, internal theft and poor morale are more prevalent within the associate base.</a:t>
            </a:r>
          </a:p>
          <a:p>
            <a:endParaRPr lang="en-US" sz="1400" dirty="0"/>
          </a:p>
          <a:p>
            <a:endParaRPr lang="en-US" sz="1400" dirty="0"/>
          </a:p>
          <a:p>
            <a:r>
              <a:rPr lang="en-US" sz="1400" dirty="0"/>
              <a:t>	</a:t>
            </a:r>
          </a:p>
          <a:p>
            <a:r>
              <a:rPr lang="en-US" sz="1400" dirty="0"/>
              <a:t>	</a:t>
            </a:r>
          </a:p>
          <a:p>
            <a:endParaRPr lang="en-US" dirty="0"/>
          </a:p>
        </p:txBody>
      </p:sp>
      <p:sp>
        <p:nvSpPr>
          <p:cNvPr id="6" name="TextBox 5"/>
          <p:cNvSpPr txBox="1"/>
          <p:nvPr/>
        </p:nvSpPr>
        <p:spPr>
          <a:xfrm>
            <a:off x="381000" y="6504801"/>
            <a:ext cx="40386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pic>
        <p:nvPicPr>
          <p:cNvPr id="2" name="Picture 1">
            <a:extLst>
              <a:ext uri="{FF2B5EF4-FFF2-40B4-BE49-F238E27FC236}">
                <a16:creationId xmlns:a16="http://schemas.microsoft.com/office/drawing/2014/main" id="{40EE45EF-127B-3167-8844-7C4C69ECDCDC}"/>
              </a:ext>
            </a:extLst>
          </p:cNvPr>
          <p:cNvPicPr>
            <a:picLocks noChangeAspect="1"/>
          </p:cNvPicPr>
          <p:nvPr/>
        </p:nvPicPr>
        <p:blipFill>
          <a:blip r:embed="rId2"/>
          <a:stretch>
            <a:fillRect/>
          </a:stretch>
        </p:blipFill>
        <p:spPr>
          <a:xfrm>
            <a:off x="3886200" y="1467742"/>
            <a:ext cx="4800600" cy="3276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Resolution					              the 6</a:t>
            </a:r>
            <a:r>
              <a:rPr lang="en-US" sz="2000" b="1" baseline="30000" dirty="0">
                <a:solidFill>
                  <a:schemeClr val="tx2">
                    <a:lumMod val="75000"/>
                  </a:schemeClr>
                </a:solidFill>
              </a:rPr>
              <a:t>th</a:t>
            </a:r>
            <a:r>
              <a:rPr lang="en-US" sz="2000" b="1" dirty="0">
                <a:solidFill>
                  <a:schemeClr val="tx2">
                    <a:lumMod val="75000"/>
                  </a:schemeClr>
                </a:solidFill>
              </a:rPr>
              <a:t> Standard</a:t>
            </a:r>
          </a:p>
          <a:p>
            <a:endParaRPr lang="en-US" sz="1100" dirty="0"/>
          </a:p>
        </p:txBody>
      </p:sp>
      <p:sp>
        <p:nvSpPr>
          <p:cNvPr id="10" name="Content Placeholder 9"/>
          <p:cNvSpPr>
            <a:spLocks noGrp="1"/>
          </p:cNvSpPr>
          <p:nvPr>
            <p:ph idx="1"/>
          </p:nvPr>
        </p:nvSpPr>
        <p:spPr>
          <a:xfrm>
            <a:off x="127000" y="762000"/>
            <a:ext cx="8331200" cy="5638800"/>
          </a:xfrm>
        </p:spPr>
        <p:txBody>
          <a:bodyPr>
            <a:normAutofit/>
          </a:bodyPr>
          <a:lstStyle/>
          <a:p>
            <a:r>
              <a:rPr lang="en-US" sz="1400" dirty="0"/>
              <a:t>	Following the detection and investigation of any loss, every program should include a process for Resolution. As the last standard and closest to the first standard of prevention, resolution is where the reactive aspect of a loss prevention program starts to become proactive once again. Establishing a process for resolution will help to answer the questions of how to prevent future losses. </a:t>
            </a:r>
          </a:p>
          <a:p>
            <a:r>
              <a:rPr lang="en-US" sz="1400" dirty="0"/>
              <a:t> </a:t>
            </a:r>
          </a:p>
          <a:p>
            <a:r>
              <a:rPr lang="en-US" sz="1400" dirty="0"/>
              <a:t>	Resolution comes in many different forms depending on the type of loss and the overall investigation of such loss. </a:t>
            </a:r>
          </a:p>
          <a:p>
            <a:endParaRPr lang="en-US" sz="1400" dirty="0"/>
          </a:p>
          <a:p>
            <a:r>
              <a:rPr lang="en-US" sz="1400" dirty="0"/>
              <a:t>	</a:t>
            </a:r>
          </a:p>
          <a:p>
            <a:endParaRPr lang="en-US" sz="1400" dirty="0"/>
          </a:p>
          <a:p>
            <a:endParaRPr lang="en-US" sz="1400" dirty="0"/>
          </a:p>
          <a:p>
            <a:endParaRPr lang="en-US" sz="1400" dirty="0"/>
          </a:p>
          <a:p>
            <a:endParaRPr lang="en-US" sz="1400" dirty="0"/>
          </a:p>
          <a:p>
            <a:r>
              <a:rPr lang="en-US" sz="1400" dirty="0"/>
              <a:t>     	</a:t>
            </a:r>
          </a:p>
          <a:p>
            <a:r>
              <a:rPr lang="en-US" sz="1400" dirty="0"/>
              <a:t>	</a:t>
            </a:r>
          </a:p>
          <a:p>
            <a:endParaRPr lang="en-US" sz="1400" dirty="0"/>
          </a:p>
          <a:p>
            <a:r>
              <a:rPr lang="en-US" sz="1400" dirty="0"/>
              <a:t>	</a:t>
            </a:r>
          </a:p>
          <a:p>
            <a:r>
              <a:rPr lang="en-US" sz="1400" dirty="0"/>
              <a:t>	A retailer’s ability to resolve issues is co-dependent on their ability to properly investigate the issues. Those who are not focused on establishing good investigative solutions (whether they include audits, reviews or theft interviews,) will see decreased results in their overall resolution of loss. Taking an investigation to the point where it is completely resolved is the best way to uncover the root cause of the issue and how it has affected your business and created a loss. </a:t>
            </a:r>
          </a:p>
          <a:p>
            <a:endParaRPr lang="en-US" sz="1400" dirty="0"/>
          </a:p>
        </p:txBody>
      </p:sp>
      <p:sp>
        <p:nvSpPr>
          <p:cNvPr id="8" name="TextBox 7"/>
          <p:cNvSpPr txBox="1"/>
          <p:nvPr/>
        </p:nvSpPr>
        <p:spPr>
          <a:xfrm>
            <a:off x="4495800" y="2492276"/>
            <a:ext cx="3962400" cy="2308324"/>
          </a:xfrm>
          <a:prstGeom prst="rect">
            <a:avLst/>
          </a:prstGeom>
          <a:noFill/>
        </p:spPr>
        <p:txBody>
          <a:bodyPr wrap="square" rtlCol="0">
            <a:spAutoFit/>
          </a:bodyPr>
          <a:lstStyle/>
          <a:p>
            <a:r>
              <a:rPr lang="en-US" sz="1400" dirty="0">
                <a:solidFill>
                  <a:srgbClr val="002060"/>
                </a:solidFill>
              </a:rPr>
              <a:t>For those investigations involving theft, the resolution  can be the identification of culprits involved, admissions of theft and the establishment of restitution and civil recovery processes. </a:t>
            </a:r>
          </a:p>
          <a:p>
            <a:endParaRPr lang="en-US" sz="1400" dirty="0">
              <a:solidFill>
                <a:srgbClr val="002060"/>
              </a:solidFill>
            </a:endParaRPr>
          </a:p>
          <a:p>
            <a:r>
              <a:rPr lang="en-US" sz="1400" dirty="0">
                <a:solidFill>
                  <a:srgbClr val="002060"/>
                </a:solidFill>
              </a:rPr>
              <a:t>For losses identified as training or compliance, </a:t>
            </a:r>
          </a:p>
          <a:p>
            <a:r>
              <a:rPr lang="en-US" sz="1400" dirty="0">
                <a:solidFill>
                  <a:srgbClr val="002060"/>
                </a:solidFill>
              </a:rPr>
              <a:t>resolution can be the review and alterations of </a:t>
            </a:r>
          </a:p>
          <a:p>
            <a:r>
              <a:rPr lang="en-US" sz="1400" dirty="0">
                <a:solidFill>
                  <a:srgbClr val="002060"/>
                </a:solidFill>
              </a:rPr>
              <a:t>existing policies and procedures, and/or the establishment of new policies.</a:t>
            </a:r>
          </a:p>
          <a:p>
            <a:endParaRPr lang="en-US" dirty="0"/>
          </a:p>
        </p:txBody>
      </p:sp>
      <p:sp>
        <p:nvSpPr>
          <p:cNvPr id="12" name="TextBox 11"/>
          <p:cNvSpPr txBox="1"/>
          <p:nvPr/>
        </p:nvSpPr>
        <p:spPr>
          <a:xfrm>
            <a:off x="381000" y="6504801"/>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pic>
        <p:nvPicPr>
          <p:cNvPr id="2" name="Picture 1">
            <a:extLst>
              <a:ext uri="{FF2B5EF4-FFF2-40B4-BE49-F238E27FC236}">
                <a16:creationId xmlns:a16="http://schemas.microsoft.com/office/drawing/2014/main" id="{366AECD1-9BB9-AA69-EBD8-C91EEF462EBC}"/>
              </a:ext>
            </a:extLst>
          </p:cNvPr>
          <p:cNvPicPr>
            <a:picLocks noChangeAspect="1"/>
          </p:cNvPicPr>
          <p:nvPr/>
        </p:nvPicPr>
        <p:blipFill>
          <a:blip r:embed="rId2"/>
          <a:stretch>
            <a:fillRect/>
          </a:stretch>
        </p:blipFill>
        <p:spPr>
          <a:xfrm>
            <a:off x="826897" y="2492276"/>
            <a:ext cx="2830704" cy="23083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through Resolution</a:t>
            </a:r>
          </a:p>
          <a:p>
            <a:endParaRPr lang="en-US" sz="1100" dirty="0"/>
          </a:p>
        </p:txBody>
      </p:sp>
      <p:sp>
        <p:nvSpPr>
          <p:cNvPr id="10" name="Content Placeholder 9"/>
          <p:cNvSpPr>
            <a:spLocks noGrp="1"/>
          </p:cNvSpPr>
          <p:nvPr>
            <p:ph idx="1"/>
          </p:nvPr>
        </p:nvSpPr>
        <p:spPr>
          <a:xfrm>
            <a:off x="127000" y="762000"/>
            <a:ext cx="7924800" cy="5059363"/>
          </a:xfrm>
        </p:spPr>
        <p:txBody>
          <a:bodyPr>
            <a:normAutofit/>
          </a:bodyPr>
          <a:lstStyle/>
          <a:p>
            <a:r>
              <a:rPr lang="en-US" sz="1600" dirty="0"/>
              <a:t>	</a:t>
            </a:r>
            <a:r>
              <a:rPr lang="en-US" sz="1400" dirty="0"/>
              <a:t>Although prevention is not a direct benefit of resolving issues, establishing processes that include closure and complete review of issues will help to finalize existing concerns and prevent future losses. </a:t>
            </a:r>
          </a:p>
          <a:p>
            <a:r>
              <a:rPr lang="en-US" sz="1400" dirty="0"/>
              <a:t> </a:t>
            </a:r>
          </a:p>
          <a:p>
            <a:r>
              <a:rPr lang="en-US" sz="1400" dirty="0"/>
              <a:t>	</a:t>
            </a:r>
            <a:r>
              <a:rPr lang="en-US" sz="1400" b="1" dirty="0"/>
              <a:t>Some common forms of resolution can include:</a:t>
            </a:r>
          </a:p>
          <a:p>
            <a:r>
              <a:rPr lang="en-US" sz="1400" dirty="0"/>
              <a:t> </a:t>
            </a:r>
          </a:p>
          <a:p>
            <a:pPr lvl="1">
              <a:buFont typeface="Wingdings" pitchFamily="2" charset="2"/>
              <a:buChar char="Ø"/>
            </a:pPr>
            <a:r>
              <a:rPr lang="en-US" sz="1400" b="1" dirty="0">
                <a:solidFill>
                  <a:schemeClr val="tx2"/>
                </a:solidFill>
              </a:rPr>
              <a:t>A policy review program to enhance programs where failures are found.</a:t>
            </a:r>
          </a:p>
          <a:p>
            <a:pPr lvl="1">
              <a:buFont typeface="Wingdings" pitchFamily="2" charset="2"/>
              <a:buChar char="Ø"/>
            </a:pPr>
            <a:r>
              <a:rPr lang="en-US" sz="1400" b="1" dirty="0">
                <a:solidFill>
                  <a:schemeClr val="tx2"/>
                </a:solidFill>
              </a:rPr>
              <a:t>Training &amp; Awareness Programs to educate associates on known losses and to prevent future opportunities of loss.</a:t>
            </a:r>
          </a:p>
          <a:p>
            <a:pPr lvl="1">
              <a:buFont typeface="Wingdings" pitchFamily="2" charset="2"/>
              <a:buChar char="Ø"/>
            </a:pPr>
            <a:r>
              <a:rPr lang="en-US" sz="1400" b="1" dirty="0">
                <a:solidFill>
                  <a:schemeClr val="tx2"/>
                </a:solidFill>
              </a:rPr>
              <a:t>Development of new reports or queries of an exception-based reporting tool to more quickly identify potential loss.</a:t>
            </a:r>
          </a:p>
          <a:p>
            <a:pPr lvl="1">
              <a:buFont typeface="Wingdings" pitchFamily="2" charset="2"/>
              <a:buChar char="Ø"/>
            </a:pPr>
            <a:r>
              <a:rPr lang="en-US" sz="1400" b="1" dirty="0">
                <a:solidFill>
                  <a:schemeClr val="tx2"/>
                </a:solidFill>
              </a:rPr>
              <a:t>A restitution and civil recovery program to retrieve losses due to theft.</a:t>
            </a:r>
          </a:p>
          <a:p>
            <a:pPr marL="457200" lvl="1" indent="0">
              <a:buNone/>
            </a:pPr>
            <a:endParaRPr lang="en-US" sz="1400" b="1" dirty="0">
              <a:solidFill>
                <a:schemeClr val="tx2"/>
              </a:solidFill>
            </a:endParaRPr>
          </a:p>
          <a:p>
            <a:r>
              <a:rPr lang="en-US" sz="1400" dirty="0"/>
              <a:t> </a:t>
            </a:r>
          </a:p>
          <a:p>
            <a:r>
              <a:rPr lang="en-US" sz="1400" dirty="0"/>
              <a:t>	It is surprising to see how many retailers will go through the investigative process and believe that it is completed at the point the admission is obtained without pursuing restitution or a review of how the theft occurred in the first place.</a:t>
            </a:r>
          </a:p>
          <a:p>
            <a:endParaRPr lang="en-US" sz="1400" dirty="0"/>
          </a:p>
          <a:p>
            <a:r>
              <a:rPr lang="en-US" sz="1400" dirty="0"/>
              <a:t>	Only through an established review and resolution process can a retailer continue to develop, enhance, and modify their programs, systems, policies and other aspects of their business. Remember; the goal of resolution is to remove opportunities for future loss. </a:t>
            </a:r>
          </a:p>
          <a:p>
            <a:endParaRPr lang="en-US" sz="1400" dirty="0"/>
          </a:p>
        </p:txBody>
      </p:sp>
      <p:sp>
        <p:nvSpPr>
          <p:cNvPr id="8" name="TextBox 7"/>
          <p:cNvSpPr txBox="1"/>
          <p:nvPr/>
        </p:nvSpPr>
        <p:spPr>
          <a:xfrm>
            <a:off x="228600" y="6477000"/>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The Principal Conclusion</a:t>
            </a:r>
          </a:p>
          <a:p>
            <a:endParaRPr lang="en-US" sz="1100" dirty="0"/>
          </a:p>
        </p:txBody>
      </p:sp>
      <p:sp>
        <p:nvSpPr>
          <p:cNvPr id="10" name="Content Placeholder 9"/>
          <p:cNvSpPr>
            <a:spLocks noGrp="1"/>
          </p:cNvSpPr>
          <p:nvPr>
            <p:ph idx="1"/>
          </p:nvPr>
        </p:nvSpPr>
        <p:spPr>
          <a:xfrm>
            <a:off x="381000" y="1295400"/>
            <a:ext cx="2971800" cy="5105400"/>
          </a:xfrm>
        </p:spPr>
        <p:txBody>
          <a:bodyPr>
            <a:normAutofit fontScale="62500" lnSpcReduction="20000"/>
          </a:bodyPr>
          <a:lstStyle/>
          <a:p>
            <a:r>
              <a:rPr lang="en-US" sz="2300" dirty="0"/>
              <a:t>	</a:t>
            </a:r>
            <a:r>
              <a:rPr lang="en-US" sz="2600" dirty="0"/>
              <a:t>Reviewing the Six Standards of Loss Prevention, it has become evident how each of them plays great importance in building and maintaining a solid loss prevention program. </a:t>
            </a:r>
          </a:p>
          <a:p>
            <a:r>
              <a:rPr lang="en-US" sz="2600" dirty="0"/>
              <a:t>	</a:t>
            </a:r>
          </a:p>
          <a:p>
            <a:r>
              <a:rPr lang="en-US" sz="2600" dirty="0"/>
              <a:t>	As individual standards, they each provide elements toward reducing shrinkage, margin loss and costs.</a:t>
            </a:r>
          </a:p>
          <a:p>
            <a:endParaRPr lang="en-US" sz="2600" dirty="0"/>
          </a:p>
          <a:p>
            <a:r>
              <a:rPr lang="en-US" sz="2600" dirty="0"/>
              <a:t>	Collectively working in tandem, they provide the key standards of a loss prevention program and a solid foundation against loss. </a:t>
            </a:r>
          </a:p>
          <a:p>
            <a:endParaRPr lang="en-US" sz="1400" dirty="0"/>
          </a:p>
          <a:p>
            <a:endParaRPr lang="en-US" sz="1400" dirty="0"/>
          </a:p>
          <a:p>
            <a:endParaRPr lang="en-US" sz="1400" dirty="0"/>
          </a:p>
          <a:p>
            <a:r>
              <a:rPr lang="en-US" sz="1400" dirty="0"/>
              <a:t>	</a:t>
            </a:r>
          </a:p>
          <a:p>
            <a:endParaRPr lang="en-US" sz="1400" dirty="0"/>
          </a:p>
          <a:p>
            <a:endParaRPr lang="en-US" sz="1400" dirty="0"/>
          </a:p>
          <a:p>
            <a:endParaRPr lang="en-US" sz="1400" dirty="0"/>
          </a:p>
          <a:p>
            <a:endParaRPr lang="en-US" sz="1400" dirty="0"/>
          </a:p>
          <a:p>
            <a:r>
              <a:rPr lang="en-US" sz="1400" dirty="0"/>
              <a:t>	</a:t>
            </a:r>
          </a:p>
          <a:p>
            <a:endParaRPr lang="en-US" dirty="0"/>
          </a:p>
        </p:txBody>
      </p:sp>
      <p:sp>
        <p:nvSpPr>
          <p:cNvPr id="6" name="TextBox 5"/>
          <p:cNvSpPr txBox="1"/>
          <p:nvPr/>
        </p:nvSpPr>
        <p:spPr>
          <a:xfrm>
            <a:off x="381000" y="6504801"/>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pic>
        <p:nvPicPr>
          <p:cNvPr id="2" name="Picture 1">
            <a:extLst>
              <a:ext uri="{FF2B5EF4-FFF2-40B4-BE49-F238E27FC236}">
                <a16:creationId xmlns:a16="http://schemas.microsoft.com/office/drawing/2014/main" id="{F6A7F72B-22BB-AF40-97B1-2994A2D4AC01}"/>
              </a:ext>
            </a:extLst>
          </p:cNvPr>
          <p:cNvPicPr>
            <a:picLocks noChangeAspect="1"/>
          </p:cNvPicPr>
          <p:nvPr/>
        </p:nvPicPr>
        <p:blipFill>
          <a:blip r:embed="rId2"/>
          <a:stretch>
            <a:fillRect/>
          </a:stretch>
        </p:blipFill>
        <p:spPr>
          <a:xfrm>
            <a:off x="4283202" y="1219200"/>
            <a:ext cx="4400550" cy="4038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About The Integritus Group</a:t>
            </a:r>
          </a:p>
          <a:p>
            <a:endParaRPr lang="en-US" sz="1100" dirty="0"/>
          </a:p>
        </p:txBody>
      </p:sp>
      <p:sp>
        <p:nvSpPr>
          <p:cNvPr id="10" name="Content Placeholder 9"/>
          <p:cNvSpPr>
            <a:spLocks noGrp="1"/>
          </p:cNvSpPr>
          <p:nvPr>
            <p:ph idx="1"/>
          </p:nvPr>
        </p:nvSpPr>
        <p:spPr>
          <a:xfrm>
            <a:off x="152400" y="838200"/>
            <a:ext cx="8382000" cy="5562600"/>
          </a:xfrm>
        </p:spPr>
        <p:txBody>
          <a:bodyPr>
            <a:normAutofit fontScale="92500" lnSpcReduction="10000"/>
          </a:bodyPr>
          <a:lstStyle/>
          <a:p>
            <a:r>
              <a:rPr lang="en-US" sz="1400" dirty="0"/>
              <a:t>	</a:t>
            </a:r>
            <a:r>
              <a:rPr lang="en-US" sz="1400" b="1" dirty="0"/>
              <a:t>The Integritus Group, Inc. is a leader in loss prevention outsource solutions and services across the United States and Canada. </a:t>
            </a:r>
          </a:p>
          <a:p>
            <a:endParaRPr lang="en-US" sz="1400" b="1" dirty="0"/>
          </a:p>
          <a:p>
            <a:r>
              <a:rPr lang="en-US" sz="1400" b="1" dirty="0"/>
              <a:t>	The Integritus Group helps companies build comprehensive and proactive loss prevention programs that deliver results. The Integritus Group is more than just trusted experts and consultants; We provide the field and corporate personnel that build and execute loss prevention services and solutions.  </a:t>
            </a:r>
          </a:p>
          <a:p>
            <a:endParaRPr lang="en-US" sz="1400" dirty="0"/>
          </a:p>
          <a:p>
            <a:r>
              <a:rPr lang="en-US" sz="1400" dirty="0"/>
              <a:t>	</a:t>
            </a:r>
            <a:r>
              <a:rPr lang="en-US" sz="1400" b="1" dirty="0"/>
              <a:t>Our value proposition is simple. We provide our clients with:</a:t>
            </a:r>
          </a:p>
          <a:p>
            <a:pPr lvl="0"/>
            <a:endParaRPr lang="en-US" sz="1400" dirty="0"/>
          </a:p>
          <a:p>
            <a:pPr marL="685800" lvl="1">
              <a:buClr>
                <a:schemeClr val="accent6">
                  <a:lumMod val="50000"/>
                </a:schemeClr>
              </a:buClr>
              <a:buFont typeface="Wingdings" panose="05000000000000000000" pitchFamily="2" charset="2"/>
              <a:buChar char="Ø"/>
            </a:pPr>
            <a:r>
              <a:rPr lang="en-US" sz="1400" b="1" dirty="0">
                <a:solidFill>
                  <a:schemeClr val="accent6">
                    <a:lumMod val="50000"/>
                  </a:schemeClr>
                </a:solidFill>
              </a:rPr>
              <a:t>Proven loss prevention strategies and results</a:t>
            </a:r>
          </a:p>
          <a:p>
            <a:pPr marL="685800" lvl="1">
              <a:buClr>
                <a:schemeClr val="accent6">
                  <a:lumMod val="50000"/>
                </a:schemeClr>
              </a:buClr>
              <a:buFont typeface="Wingdings" panose="05000000000000000000" pitchFamily="2" charset="2"/>
              <a:buChar char="Ø"/>
            </a:pPr>
            <a:r>
              <a:rPr lang="en-US" sz="1400" b="1" dirty="0">
                <a:solidFill>
                  <a:schemeClr val="accent6">
                    <a:lumMod val="50000"/>
                  </a:schemeClr>
                </a:solidFill>
              </a:rPr>
              <a:t>Expert field personnel for a successful loss prevention program </a:t>
            </a:r>
          </a:p>
          <a:p>
            <a:pPr marL="685800" lvl="1">
              <a:buClr>
                <a:schemeClr val="accent6">
                  <a:lumMod val="50000"/>
                </a:schemeClr>
              </a:buClr>
              <a:buFont typeface="Wingdings" panose="05000000000000000000" pitchFamily="2" charset="2"/>
              <a:buChar char="Ø"/>
            </a:pPr>
            <a:r>
              <a:rPr lang="en-US" sz="1400" b="1" dirty="0">
                <a:solidFill>
                  <a:schemeClr val="accent6">
                    <a:lumMod val="50000"/>
                  </a:schemeClr>
                </a:solidFill>
              </a:rPr>
              <a:t>The ability to quickly develop, implement and execute a new loss prevention function (complete outsourced model) </a:t>
            </a:r>
          </a:p>
          <a:p>
            <a:pPr marL="685800" lvl="1">
              <a:buClr>
                <a:schemeClr val="accent6">
                  <a:lumMod val="50000"/>
                </a:schemeClr>
              </a:buClr>
              <a:buFont typeface="Wingdings" panose="05000000000000000000" pitchFamily="2" charset="2"/>
              <a:buChar char="Ø"/>
            </a:pPr>
            <a:r>
              <a:rPr lang="en-US" sz="1400" b="1" dirty="0">
                <a:solidFill>
                  <a:schemeClr val="accent6">
                    <a:lumMod val="50000"/>
                  </a:schemeClr>
                </a:solidFill>
              </a:rPr>
              <a:t>Supplement an existing loss prevention department with additional resources that are less costly then adding headcount.</a:t>
            </a:r>
          </a:p>
          <a:p>
            <a:pPr marL="685800" lvl="1">
              <a:buClr>
                <a:schemeClr val="accent6">
                  <a:lumMod val="50000"/>
                </a:schemeClr>
              </a:buClr>
              <a:buFont typeface="Wingdings" panose="05000000000000000000" pitchFamily="2" charset="2"/>
              <a:buChar char="Ø"/>
            </a:pPr>
            <a:r>
              <a:rPr lang="en-US" sz="1400" b="1" dirty="0">
                <a:solidFill>
                  <a:schemeClr val="accent6">
                    <a:lumMod val="50000"/>
                  </a:schemeClr>
                </a:solidFill>
              </a:rPr>
              <a:t>Cost effective programs </a:t>
            </a:r>
          </a:p>
          <a:p>
            <a:endParaRPr lang="en-US" sz="1400" dirty="0"/>
          </a:p>
          <a:p>
            <a:r>
              <a:rPr lang="en-US" sz="1400" dirty="0"/>
              <a:t>	</a:t>
            </a:r>
            <a:r>
              <a:rPr lang="en-US" sz="1400" b="1" dirty="0"/>
              <a:t>The Integritus Group has designed and executed programs with results that </a:t>
            </a:r>
          </a:p>
          <a:p>
            <a:r>
              <a:rPr lang="en-US" sz="1400" b="1" dirty="0"/>
              <a:t>	exceed expectations.</a:t>
            </a:r>
          </a:p>
          <a:p>
            <a:endParaRPr lang="en-US" sz="1400" dirty="0"/>
          </a:p>
          <a:p>
            <a:r>
              <a:rPr lang="en-US" sz="1400" dirty="0"/>
              <a:t>	We invite you to learn more about The Integritus Group and the benefits of our expert solutions</a:t>
            </a:r>
          </a:p>
          <a:p>
            <a:r>
              <a:rPr lang="en-US" sz="1400" dirty="0"/>
              <a:t>	and services.</a:t>
            </a:r>
          </a:p>
          <a:p>
            <a:endParaRPr lang="en-US" sz="1400" dirty="0"/>
          </a:p>
          <a:p>
            <a:pPr algn="ctr"/>
            <a:r>
              <a:rPr lang="en-US" sz="1400" dirty="0"/>
              <a:t>         	</a:t>
            </a:r>
            <a:r>
              <a:rPr lang="en-US" dirty="0">
                <a:solidFill>
                  <a:srgbClr val="FF0000"/>
                </a:solidFill>
                <a:hlinkClick r:id="rId2"/>
              </a:rPr>
              <a:t>VISIT OUR WEBSITE</a:t>
            </a:r>
            <a:r>
              <a:rPr lang="en-US" dirty="0"/>
              <a:t>	</a:t>
            </a:r>
            <a:r>
              <a:rPr lang="en-US" sz="1400" dirty="0"/>
              <a:t>	</a:t>
            </a:r>
            <a:endParaRPr lang="en-US" dirty="0">
              <a:solidFill>
                <a:srgbClr val="FF0000"/>
              </a:solidFill>
            </a:endParaRPr>
          </a:p>
        </p:txBody>
      </p:sp>
      <p:sp>
        <p:nvSpPr>
          <p:cNvPr id="5" name="TextBox 4"/>
          <p:cNvSpPr txBox="1"/>
          <p:nvPr/>
        </p:nvSpPr>
        <p:spPr>
          <a:xfrm>
            <a:off x="381000" y="6504801"/>
            <a:ext cx="40386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pic>
        <p:nvPicPr>
          <p:cNvPr id="8" name="Picture 7" descr="Button_Discussion_2.jpg">
            <a:hlinkClick r:id="rId3"/>
          </p:cNvPr>
          <p:cNvPicPr>
            <a:picLocks noChangeAspect="1"/>
          </p:cNvPicPr>
          <p:nvPr/>
        </p:nvPicPr>
        <p:blipFill>
          <a:blip r:embed="rId4" cstate="print"/>
          <a:stretch>
            <a:fillRect/>
          </a:stretch>
        </p:blipFill>
        <p:spPr>
          <a:xfrm>
            <a:off x="7427976" y="4876800"/>
            <a:ext cx="1600200" cy="1981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10800000" flipH="1">
            <a:off x="546279" y="630433"/>
            <a:ext cx="7952704" cy="4924"/>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4087" y="2026712"/>
            <a:ext cx="2362200" cy="2000548"/>
          </a:xfrm>
          <a:prstGeom prst="rect">
            <a:avLst/>
          </a:prstGeom>
          <a:solidFill>
            <a:schemeClr val="accent6">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a:solidFill>
                  <a:schemeClr val="bg1"/>
                </a:solidFill>
              </a:rPr>
              <a:t>Contact Information</a:t>
            </a:r>
          </a:p>
          <a:p>
            <a:endParaRPr lang="en-US" sz="1200" dirty="0"/>
          </a:p>
          <a:p>
            <a:r>
              <a:rPr lang="en-US" sz="1200" b="1" dirty="0"/>
              <a:t>The Integritus Group</a:t>
            </a:r>
          </a:p>
          <a:p>
            <a:endParaRPr lang="en-US" sz="1200" dirty="0"/>
          </a:p>
          <a:p>
            <a:r>
              <a:rPr lang="en-US" sz="1200" b="1" i="0" u="none" strike="noStrike" dirty="0">
                <a:solidFill>
                  <a:schemeClr val="bg1"/>
                </a:solidFill>
                <a:effectLst/>
                <a:latin typeface="-apple-system"/>
                <a:hlinkClick r:id="rId2">
                  <a:extLst>
                    <a:ext uri="{A12FA001-AC4F-418D-AE19-62706E023703}">
                      <ahyp:hlinkClr xmlns:ahyp="http://schemas.microsoft.com/office/drawing/2018/hyperlinkcolor" val="tx"/>
                    </a:ext>
                  </a:extLst>
                </a:hlinkClick>
              </a:rPr>
              <a:t>info@theintegritusgroup.com</a:t>
            </a:r>
            <a:endParaRPr lang="en-US" sz="1200" b="1" i="0" u="none" strike="noStrike" dirty="0">
              <a:solidFill>
                <a:schemeClr val="bg1"/>
              </a:solidFill>
              <a:effectLst/>
              <a:latin typeface="-apple-system"/>
            </a:endParaRPr>
          </a:p>
          <a:p>
            <a:endParaRPr lang="en-US" sz="1200" b="1" dirty="0">
              <a:solidFill>
                <a:schemeClr val="bg1"/>
              </a:solidFill>
            </a:endParaRPr>
          </a:p>
          <a:p>
            <a:r>
              <a:rPr lang="en-US" sz="1200" b="1" dirty="0">
                <a:solidFill>
                  <a:schemeClr val="bg1"/>
                </a:solidFill>
                <a:hlinkClick r:id="rId3">
                  <a:extLst>
                    <a:ext uri="{A12FA001-AC4F-418D-AE19-62706E023703}">
                      <ahyp:hlinkClr xmlns:ahyp="http://schemas.microsoft.com/office/drawing/2018/hyperlinkcolor" val="tx"/>
                    </a:ext>
                  </a:extLst>
                </a:hlinkClick>
              </a:rPr>
              <a:t>www.theintegritusgroup.com</a:t>
            </a:r>
            <a:endParaRPr lang="en-US" sz="1200" b="1" dirty="0">
              <a:solidFill>
                <a:schemeClr val="bg1"/>
              </a:solidFill>
            </a:endParaRPr>
          </a:p>
          <a:p>
            <a:endParaRPr lang="en-US" sz="1200" dirty="0"/>
          </a:p>
          <a:p>
            <a:endParaRPr lang="en-US" sz="1200" dirty="0"/>
          </a:p>
          <a:p>
            <a:endParaRPr lang="en-US" sz="1200" dirty="0"/>
          </a:p>
        </p:txBody>
      </p:sp>
      <p:sp>
        <p:nvSpPr>
          <p:cNvPr id="12" name="TextBox 11"/>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The SIX Standards of loss prevention</a:t>
            </a:r>
          </a:p>
          <a:p>
            <a:endParaRPr lang="en-US" sz="1100" dirty="0"/>
          </a:p>
        </p:txBody>
      </p:sp>
      <p:sp>
        <p:nvSpPr>
          <p:cNvPr id="10" name="TextBox 9"/>
          <p:cNvSpPr txBox="1"/>
          <p:nvPr/>
        </p:nvSpPr>
        <p:spPr>
          <a:xfrm>
            <a:off x="457200" y="6019800"/>
            <a:ext cx="3581400" cy="276999"/>
          </a:xfrm>
          <a:prstGeom prst="rect">
            <a:avLst/>
          </a:prstGeom>
          <a:noFill/>
        </p:spPr>
        <p:txBody>
          <a:bodyPr wrap="square" rtlCol="0">
            <a:spAutoFit/>
          </a:bodyPr>
          <a:lstStyle/>
          <a:p>
            <a:r>
              <a:rPr lang="en-US" sz="1200" dirty="0"/>
              <a:t>© 2023 The Integritus Group, Inc.</a:t>
            </a:r>
          </a:p>
        </p:txBody>
      </p:sp>
      <p:graphicFrame>
        <p:nvGraphicFramePr>
          <p:cNvPr id="14" name="Group 1071"/>
          <p:cNvGraphicFramePr>
            <a:graphicFrameLocks noGrp="1"/>
          </p:cNvGraphicFramePr>
          <p:nvPr>
            <p:extLst>
              <p:ext uri="{D42A27DB-BD31-4B8C-83A1-F6EECF244321}">
                <p14:modId xmlns:p14="http://schemas.microsoft.com/office/powerpoint/2010/main" val="919319534"/>
              </p:ext>
            </p:extLst>
          </p:nvPr>
        </p:nvGraphicFramePr>
        <p:xfrm>
          <a:off x="3200400" y="1066800"/>
          <a:ext cx="5029200" cy="3800475"/>
        </p:xfrm>
        <a:graphic>
          <a:graphicData uri="http://schemas.openxmlformats.org/drawingml/2006/table">
            <a:tbl>
              <a:tblPr/>
              <a:tblGrid>
                <a:gridCol w="42672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rPr>
                        <a:t>Table of Contents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charset="0"/>
                          <a:ea typeface="ＭＳ Ｐゴシック" charset="-128"/>
                          <a:cs typeface="ＭＳ Ｐゴシック" charset="-128"/>
                        </a:rPr>
                        <a:t>Page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FFFFFF"/>
                          </a:solidFill>
                          <a:effectLst/>
                          <a:latin typeface="Calibri" charset="0"/>
                          <a:ea typeface="ＭＳ Ｐゴシック" charset="-128"/>
                          <a:cs typeface="ＭＳ Ｐゴシック" charset="-128"/>
                        </a:rPr>
                        <a:t>Introduction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Prevention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Awareness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Compliance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Detection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Investigation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Resolution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7"/>
                  </a:ext>
                </a:extLst>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Conclusion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Additional Resources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charset="0"/>
                          <a:ea typeface="ＭＳ Ｐゴシック" charset="-128"/>
                          <a:cs typeface="ＭＳ Ｐゴシック" charset="-128"/>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v235050.jpg"/>
          <p:cNvPicPr>
            <a:picLocks noChangeAspect="1"/>
          </p:cNvPicPr>
          <p:nvPr/>
        </p:nvPicPr>
        <p:blipFill>
          <a:blip r:embed="rId2" cstate="print"/>
          <a:srcRect l="36751" r="46235" b="19846"/>
          <a:stretch>
            <a:fillRect/>
          </a:stretch>
        </p:blipFill>
        <p:spPr>
          <a:xfrm>
            <a:off x="6781800" y="1"/>
            <a:ext cx="2372638" cy="6928104"/>
          </a:xfrm>
          <a:prstGeom prst="rect">
            <a:avLst/>
          </a:prstGeom>
          <a:ln>
            <a:noFill/>
          </a:ln>
          <a:effectLst>
            <a:softEdge rad="112500"/>
          </a:effectLst>
        </p:spPr>
      </p:pic>
      <p:sp>
        <p:nvSpPr>
          <p:cNvPr id="7" name="TextBox 6"/>
          <p:cNvSpPr txBox="1"/>
          <p:nvPr/>
        </p:nvSpPr>
        <p:spPr>
          <a:xfrm>
            <a:off x="304800" y="6248400"/>
            <a:ext cx="5029200" cy="369332"/>
          </a:xfrm>
          <a:prstGeom prst="rect">
            <a:avLst/>
          </a:prstGeom>
          <a:noFill/>
        </p:spPr>
        <p:txBody>
          <a:bodyPr wrap="square" rtlCol="0">
            <a:spAutoFit/>
          </a:bodyPr>
          <a:lstStyle/>
          <a:p>
            <a:r>
              <a:rPr lang="en-US" dirty="0"/>
              <a:t>© 2023 The Integritus Group, Inc.</a:t>
            </a:r>
          </a:p>
        </p:txBody>
      </p:sp>
      <p:sp>
        <p:nvSpPr>
          <p:cNvPr id="8" name="Title 7"/>
          <p:cNvSpPr>
            <a:spLocks noGrp="1"/>
          </p:cNvSpPr>
          <p:nvPr>
            <p:ph type="ctrTitle"/>
          </p:nvPr>
        </p:nvSpPr>
        <p:spPr>
          <a:xfrm>
            <a:off x="0" y="1219200"/>
            <a:ext cx="6858000" cy="1470025"/>
          </a:xfrm>
        </p:spPr>
        <p:txBody>
          <a:bodyPr>
            <a:normAutofit/>
          </a:bodyPr>
          <a:lstStyle/>
          <a:p>
            <a:r>
              <a:rPr lang="en-US" sz="2800" dirty="0"/>
              <a:t>An educational presentation</a:t>
            </a:r>
            <a:br>
              <a:rPr lang="en-US" sz="2800" dirty="0"/>
            </a:br>
            <a:r>
              <a:rPr lang="en-US" sz="2800" dirty="0"/>
              <a:t>by</a:t>
            </a:r>
          </a:p>
        </p:txBody>
      </p:sp>
      <p:pic>
        <p:nvPicPr>
          <p:cNvPr id="3" name="Picture 2" descr="A picture containing text, clipart&#10;&#10;Description automatically generated">
            <a:extLst>
              <a:ext uri="{FF2B5EF4-FFF2-40B4-BE49-F238E27FC236}">
                <a16:creationId xmlns:a16="http://schemas.microsoft.com/office/drawing/2014/main" id="{147F5282-1046-40F2-8223-8CA297B5C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048000"/>
            <a:ext cx="3834384" cy="6522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Introduction</a:t>
            </a:r>
          </a:p>
          <a:p>
            <a:endParaRPr lang="en-US" sz="1100" dirty="0"/>
          </a:p>
        </p:txBody>
      </p:sp>
      <p:sp>
        <p:nvSpPr>
          <p:cNvPr id="10" name="Content Placeholder 9"/>
          <p:cNvSpPr>
            <a:spLocks noGrp="1"/>
          </p:cNvSpPr>
          <p:nvPr>
            <p:ph idx="1"/>
          </p:nvPr>
        </p:nvSpPr>
        <p:spPr>
          <a:xfrm>
            <a:off x="90153" y="762000"/>
            <a:ext cx="8458200" cy="3581400"/>
          </a:xfrm>
        </p:spPr>
        <p:txBody>
          <a:bodyPr>
            <a:normAutofit lnSpcReduction="10000"/>
          </a:bodyPr>
          <a:lstStyle/>
          <a:p>
            <a:r>
              <a:rPr lang="en-US" dirty="0"/>
              <a:t>	</a:t>
            </a:r>
            <a:r>
              <a:rPr lang="en-US" sz="1400" dirty="0"/>
              <a:t>With annual losses over $94 Billion, the retail industry is plagued with theft. Whether it be from external sources, such as shoplifting, or through internal employee theft, a retailer without an adequate loss prevention function will incur greater loss than a retailer who practices a well-structured approach to attacking loss.</a:t>
            </a:r>
          </a:p>
          <a:p>
            <a:endParaRPr lang="en-US" sz="1400" dirty="0"/>
          </a:p>
          <a:p>
            <a:r>
              <a:rPr lang="en-US" sz="1400" dirty="0"/>
              <a:t>	A well-structured loss prevention function should include a program designed around six key Standards. These six individual, but symbiotic, standards provide an approach that will focus on the prevention, identification and resolution of loss. Embracing these standards within a loss prevention function(both structure and program) will provide any retailer the best opportunity to promote an environment of profitability and prevention.</a:t>
            </a:r>
          </a:p>
          <a:p>
            <a:r>
              <a:rPr lang="en-US" sz="1400" dirty="0"/>
              <a:t> </a:t>
            </a:r>
          </a:p>
          <a:p>
            <a:r>
              <a:rPr lang="en-US" sz="1400" dirty="0"/>
              <a:t>	These six standards as shown in the diagram include; </a:t>
            </a:r>
            <a:r>
              <a:rPr lang="en-US" sz="1400" b="1" dirty="0"/>
              <a:t>Prevention</a:t>
            </a:r>
            <a:r>
              <a:rPr lang="en-US" sz="1400" dirty="0"/>
              <a:t>, </a:t>
            </a:r>
            <a:r>
              <a:rPr lang="en-US" sz="1400" b="1" dirty="0"/>
              <a:t>Awareness</a:t>
            </a:r>
            <a:r>
              <a:rPr lang="en-US" sz="1400" dirty="0"/>
              <a:t>, </a:t>
            </a:r>
            <a:r>
              <a:rPr lang="en-US" sz="1400" b="1" dirty="0"/>
              <a:t>Compliance</a:t>
            </a:r>
            <a:r>
              <a:rPr lang="en-US" sz="1400" dirty="0"/>
              <a:t>, </a:t>
            </a:r>
            <a:r>
              <a:rPr lang="en-US" sz="1400" b="1" dirty="0"/>
              <a:t>Detection</a:t>
            </a:r>
            <a:r>
              <a:rPr lang="en-US" sz="1400" dirty="0"/>
              <a:t>, </a:t>
            </a:r>
            <a:r>
              <a:rPr lang="en-US" sz="1400" b="1" dirty="0"/>
              <a:t>Investigation</a:t>
            </a:r>
            <a:r>
              <a:rPr lang="en-US" sz="1400" dirty="0"/>
              <a:t> and </a:t>
            </a:r>
            <a:r>
              <a:rPr lang="en-US" sz="1400" b="1" dirty="0"/>
              <a:t>Resolution</a:t>
            </a:r>
            <a:r>
              <a:rPr lang="en-US" sz="1400" dirty="0"/>
              <a:t>. Formed as a circle moving clockwise, each standard has a relationship with the next. The process starts with and circles back to the primary standard and objective of any loss prevention program – </a:t>
            </a:r>
            <a:r>
              <a:rPr lang="en-US" sz="1400" b="1" i="1" dirty="0"/>
              <a:t>Prevention</a:t>
            </a:r>
            <a:r>
              <a:rPr lang="en-US" sz="1400" dirty="0"/>
              <a:t>. The overall goal is to include all of these standards within your function’s initiatives, resources and technologies. </a:t>
            </a:r>
            <a:endParaRPr lang="en-US" dirty="0"/>
          </a:p>
        </p:txBody>
      </p:sp>
      <p:sp>
        <p:nvSpPr>
          <p:cNvPr id="7" name="Content Placeholder 9"/>
          <p:cNvSpPr txBox="1">
            <a:spLocks/>
          </p:cNvSpPr>
          <p:nvPr/>
        </p:nvSpPr>
        <p:spPr>
          <a:xfrm>
            <a:off x="76200" y="4327190"/>
            <a:ext cx="4800600" cy="199741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As a philosophy, these standards should work in conjunction with a holistic approach to loss prevention. Thinking beyond theft and error, a strong loss prevention function should also focus on margin erosion, supply chain management and other areas that can cause profit loss.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381000" y="6504801"/>
            <a:ext cx="41910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pic>
        <p:nvPicPr>
          <p:cNvPr id="2" name="Picture 1">
            <a:extLst>
              <a:ext uri="{FF2B5EF4-FFF2-40B4-BE49-F238E27FC236}">
                <a16:creationId xmlns:a16="http://schemas.microsoft.com/office/drawing/2014/main" id="{230FF278-DE4E-4CD9-83D8-0BE014F390C0}"/>
              </a:ext>
            </a:extLst>
          </p:cNvPr>
          <p:cNvPicPr>
            <a:picLocks noChangeAspect="1"/>
          </p:cNvPicPr>
          <p:nvPr/>
        </p:nvPicPr>
        <p:blipFill>
          <a:blip r:embed="rId2"/>
          <a:stretch>
            <a:fillRect/>
          </a:stretch>
        </p:blipFill>
        <p:spPr>
          <a:xfrm>
            <a:off x="5486400" y="4031436"/>
            <a:ext cx="2969009" cy="258891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 The Primary Standard</a:t>
            </a:r>
          </a:p>
          <a:p>
            <a:endParaRPr lang="en-US" sz="1100" dirty="0"/>
          </a:p>
        </p:txBody>
      </p:sp>
      <p:sp>
        <p:nvSpPr>
          <p:cNvPr id="10" name="Content Placeholder 9"/>
          <p:cNvSpPr>
            <a:spLocks noGrp="1"/>
          </p:cNvSpPr>
          <p:nvPr>
            <p:ph idx="1"/>
          </p:nvPr>
        </p:nvSpPr>
        <p:spPr>
          <a:xfrm>
            <a:off x="127000" y="749301"/>
            <a:ext cx="8559800" cy="3136900"/>
          </a:xfrm>
        </p:spPr>
        <p:txBody>
          <a:bodyPr>
            <a:normAutofit/>
          </a:bodyPr>
          <a:lstStyle/>
          <a:p>
            <a:r>
              <a:rPr lang="en-US" dirty="0"/>
              <a:t>	</a:t>
            </a:r>
            <a:r>
              <a:rPr lang="en-US" sz="1400" dirty="0"/>
              <a:t>It’s obvious that the objective of any loss </a:t>
            </a:r>
            <a:r>
              <a:rPr lang="en-US" sz="1400" b="1" i="1" dirty="0"/>
              <a:t>prevention</a:t>
            </a:r>
            <a:r>
              <a:rPr lang="en-US" sz="1400" dirty="0"/>
              <a:t> program should be the prevention of loss, which is why it is the first and most important of the six standards. From the very beginning, a program’s design should focus on prevention; processes, implementations, technologies and the use of resources. </a:t>
            </a:r>
          </a:p>
          <a:p>
            <a:r>
              <a:rPr lang="en-US" sz="1400" dirty="0"/>
              <a:t> </a:t>
            </a:r>
          </a:p>
          <a:p>
            <a:r>
              <a:rPr lang="en-US" sz="1400" dirty="0"/>
              <a:t>	Additionally, prevention should play a role within each of the remaining standards. As you will read, the elements of a solid LP program should include a means of measuring, analyzing and formulating strategies to prevent future loss. Even when dealing with the standards of detection and investigation, a good program has some form of regression analysis to determine or identify how the losses occurred and the methods of resolution so that measures can be assessed, developed or re-structured to prevent future losses. </a:t>
            </a:r>
          </a:p>
          <a:p>
            <a:pPr>
              <a:lnSpc>
                <a:spcPct val="110000"/>
              </a:lnSpc>
            </a:pPr>
            <a:endParaRPr lang="en-US" sz="1400" b="1" i="1" dirty="0"/>
          </a:p>
          <a:p>
            <a:pPr algn="ctr"/>
            <a:r>
              <a:rPr lang="en-US" sz="1400" b="1" i="1" dirty="0"/>
              <a:t>	</a:t>
            </a:r>
            <a:r>
              <a:rPr lang="en-US" sz="1900" b="1" dirty="0"/>
              <a:t>There are two core elements found in well structured loss prevention programs. </a:t>
            </a:r>
          </a:p>
          <a:p>
            <a:endParaRPr lang="en-US" sz="1400" dirty="0"/>
          </a:p>
          <a:p>
            <a:endParaRPr lang="en-US" dirty="0"/>
          </a:p>
        </p:txBody>
      </p:sp>
      <p:sp>
        <p:nvSpPr>
          <p:cNvPr id="1025" name="Rectangle 1"/>
          <p:cNvSpPr>
            <a:spLocks noChangeArrowheads="1"/>
          </p:cNvSpPr>
          <p:nvPr/>
        </p:nvSpPr>
        <p:spPr bwMode="auto">
          <a:xfrm>
            <a:off x="762000" y="4010054"/>
            <a:ext cx="7696200" cy="180049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tx1"/>
                </a:solidFill>
                <a:effectLst/>
                <a:latin typeface="Arial" pitchFamily="34" charset="0"/>
                <a:ea typeface="MS Mincho" pitchFamily="49" charset="-128"/>
                <a:cs typeface="Arial" pitchFamily="34" charset="0"/>
              </a:rPr>
              <a:t>Dedicated Loss Prevention Resources</a:t>
            </a:r>
            <a:endParaRPr kumimoji="0" lang="en-US" altLang="ja-JP" sz="1400" b="0" i="0" u="none" strike="noStrike" cap="none" normalizeH="0" baseline="0" dirty="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34" charset="0"/>
                <a:ea typeface="MS Mincho" pitchFamily="49" charset="-128"/>
                <a:cs typeface="Arial" pitchFamily="34" charset="0"/>
              </a:rPr>
              <a:t>Having dedicated resources (internal or outsourced) to develop, implement and maintain the overall program and its elements provides a retailer with a focused means of preventing loss, reducing shrink and increasing overall profitability. This dedication goes beyond “assigning” or “tasking” someone with </a:t>
            </a:r>
            <a:r>
              <a:rPr lang="en-US" altLang="ja-JP" sz="1200" dirty="0">
                <a:solidFill>
                  <a:schemeClr val="tx1"/>
                </a:solidFill>
                <a:latin typeface="Arial" pitchFamily="34" charset="0"/>
                <a:ea typeface="MS Mincho" pitchFamily="49" charset="-128"/>
                <a:cs typeface="Arial" pitchFamily="34" charset="0"/>
              </a:rPr>
              <a:t>the l</a:t>
            </a:r>
            <a:r>
              <a:rPr kumimoji="0" lang="en-US" altLang="ja-JP" sz="1200" b="0" i="0" u="none" strike="noStrike" cap="none" normalizeH="0" baseline="0" dirty="0">
                <a:ln>
                  <a:noFill/>
                </a:ln>
                <a:solidFill>
                  <a:schemeClr val="tx1"/>
                </a:solidFill>
                <a:effectLst/>
                <a:latin typeface="Arial" pitchFamily="34" charset="0"/>
                <a:ea typeface="MS Mincho" pitchFamily="49" charset="-128"/>
                <a:cs typeface="Arial" pitchFamily="34" charset="0"/>
              </a:rPr>
              <a:t>oss prevention responsibility, but actually dedicating resources to the development and execution of a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ja-JP"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tx1"/>
                </a:solidFill>
                <a:effectLst/>
                <a:latin typeface="Arial" pitchFamily="34" charset="0"/>
                <a:ea typeface="MS Mincho" pitchFamily="49" charset="-128"/>
                <a:cs typeface="Arial" pitchFamily="34" charset="0"/>
              </a:rPr>
              <a:t>Creation and Implementation of Controls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Arial" pitchFamily="34" charset="0"/>
                <a:ea typeface="MS Mincho" pitchFamily="49" charset="-128"/>
                <a:cs typeface="Arial" pitchFamily="34" charset="0"/>
              </a:rPr>
              <a:t>Developing controls that focus on areas of the business that incur loss (point of sale, inventory control, cash control, safety, shoplifting, employee theft, etc.) will help establish proper policy and procedures to prevent loss. </a:t>
            </a:r>
            <a:endParaRPr kumimoji="0" lang="en-US" altLang="ja-JP" sz="1200" b="0" i="0" u="none" strike="noStrike" cap="none" normalizeH="0" baseline="0" dirty="0">
              <a:ln>
                <a:noFill/>
              </a:ln>
              <a:solidFill>
                <a:schemeClr val="tx1"/>
              </a:solidFill>
              <a:effectLst/>
              <a:latin typeface="Arial" pitchFamily="34" charset="0"/>
            </a:endParaRPr>
          </a:p>
        </p:txBody>
      </p:sp>
      <p:sp>
        <p:nvSpPr>
          <p:cNvPr id="8" name="TextBox 7"/>
          <p:cNvSpPr txBox="1"/>
          <p:nvPr/>
        </p:nvSpPr>
        <p:spPr>
          <a:xfrm>
            <a:off x="381000" y="6504801"/>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 The Primary Standard</a:t>
            </a:r>
          </a:p>
          <a:p>
            <a:endParaRPr lang="en-US" sz="1100" dirty="0"/>
          </a:p>
        </p:txBody>
      </p:sp>
      <p:sp>
        <p:nvSpPr>
          <p:cNvPr id="7" name="Content Placeholder 9"/>
          <p:cNvSpPr>
            <a:spLocks noGrp="1"/>
          </p:cNvSpPr>
          <p:nvPr>
            <p:ph idx="1"/>
          </p:nvPr>
        </p:nvSpPr>
        <p:spPr>
          <a:xfrm>
            <a:off x="76200" y="838200"/>
            <a:ext cx="8458200" cy="4953000"/>
          </a:xfrm>
        </p:spPr>
        <p:txBody>
          <a:bodyPr>
            <a:normAutofit/>
          </a:bodyPr>
          <a:lstStyle/>
          <a:p>
            <a:r>
              <a:rPr lang="en-US" dirty="0"/>
              <a:t>	</a:t>
            </a:r>
            <a:r>
              <a:rPr lang="en-US" sz="1400" dirty="0"/>
              <a:t>Loss caused by theft, error or margin erosion affect bottom line profitability. Retailers who begin with the core elements of an LP program and incorporate these standards into their initiatives establish a solid foundation for making loss prevention a </a:t>
            </a:r>
            <a:r>
              <a:rPr lang="en-US" sz="1400" b="1" i="1" dirty="0"/>
              <a:t>driver of profitability</a:t>
            </a:r>
            <a:r>
              <a:rPr lang="en-US" sz="1400" i="1" dirty="0"/>
              <a:t>. </a:t>
            </a:r>
          </a:p>
          <a:p>
            <a:endParaRPr lang="en-US" sz="1400" dirty="0"/>
          </a:p>
          <a:p>
            <a:r>
              <a:rPr lang="en-US" sz="1400" dirty="0"/>
              <a:t>	Dedicating resources, whether internally resourced or </a:t>
            </a:r>
            <a:r>
              <a:rPr lang="en-US" sz="1400" b="1" dirty="0"/>
              <a:t>outsourced</a:t>
            </a:r>
            <a:r>
              <a:rPr lang="en-US" sz="1400" dirty="0"/>
              <a:t>, brings the skill, knowledge and attention to the concepts of loss prevention and the continued progression of a loss prevention function. The creation of  policies, procedures and processes geared toward </a:t>
            </a:r>
            <a:r>
              <a:rPr lang="en-US" sz="1400" b="1" i="1" dirty="0"/>
              <a:t>the holistic approach </a:t>
            </a:r>
            <a:r>
              <a:rPr lang="en-US" sz="1400" dirty="0"/>
              <a:t>to loss prevention provides the greatest long-term opportunities to prevent loss and increase company profitability.</a:t>
            </a:r>
          </a:p>
          <a:p>
            <a:r>
              <a:rPr lang="en-US" sz="1400" dirty="0"/>
              <a:t> </a:t>
            </a:r>
          </a:p>
          <a:p>
            <a:r>
              <a:rPr lang="en-US" sz="1400" dirty="0"/>
              <a:t>	As this eBook continues to introduce the other </a:t>
            </a:r>
          </a:p>
          <a:p>
            <a:r>
              <a:rPr lang="en-US" sz="1400" dirty="0"/>
              <a:t>	standards of loss prevention, always keep in</a:t>
            </a:r>
          </a:p>
          <a:p>
            <a:r>
              <a:rPr lang="en-US" sz="1400" dirty="0"/>
              <a:t>	mind the primary standard of prevention.</a:t>
            </a:r>
          </a:p>
          <a:p>
            <a:endParaRPr lang="en-US" sz="1400" dirty="0"/>
          </a:p>
          <a:p>
            <a:r>
              <a:rPr lang="en-US" sz="1400" dirty="0"/>
              <a:t>	</a:t>
            </a:r>
          </a:p>
          <a:p>
            <a:r>
              <a:rPr lang="en-US" sz="1400" b="1" i="1" dirty="0">
                <a:solidFill>
                  <a:srgbClr val="C00000"/>
                </a:solidFill>
              </a:rPr>
              <a:t>	</a:t>
            </a:r>
            <a:r>
              <a:rPr lang="en-US" b="1" i="1" dirty="0">
                <a:solidFill>
                  <a:schemeClr val="accent6">
                    <a:lumMod val="50000"/>
                  </a:schemeClr>
                </a:solidFill>
              </a:rPr>
              <a:t>Prevention is the driving force </a:t>
            </a:r>
          </a:p>
          <a:p>
            <a:r>
              <a:rPr lang="en-US" b="1" i="1" dirty="0">
                <a:solidFill>
                  <a:schemeClr val="accent6">
                    <a:lumMod val="50000"/>
                  </a:schemeClr>
                </a:solidFill>
              </a:rPr>
              <a:t>	behind the other standards of </a:t>
            </a:r>
          </a:p>
          <a:p>
            <a:r>
              <a:rPr lang="en-US" b="1" i="1" dirty="0">
                <a:solidFill>
                  <a:schemeClr val="accent6">
                    <a:lumMod val="50000"/>
                  </a:schemeClr>
                </a:solidFill>
              </a:rPr>
              <a:t>	loss prevention.</a:t>
            </a:r>
          </a:p>
          <a:p>
            <a:endParaRPr lang="en-US" sz="1400" dirty="0"/>
          </a:p>
          <a:p>
            <a:endParaRPr lang="en-US" dirty="0"/>
          </a:p>
        </p:txBody>
      </p:sp>
      <p:pic>
        <p:nvPicPr>
          <p:cNvPr id="9" name="Picture 8" descr="iStock_000003628251Medium.jpg"/>
          <p:cNvPicPr>
            <a:picLocks noChangeAspect="1"/>
          </p:cNvPicPr>
          <p:nvPr/>
        </p:nvPicPr>
        <p:blipFill>
          <a:blip r:embed="rId2" cstate="print"/>
          <a:srcRect/>
          <a:stretch>
            <a:fillRect/>
          </a:stretch>
        </p:blipFill>
        <p:spPr>
          <a:xfrm flipH="1">
            <a:off x="4191000" y="3124200"/>
            <a:ext cx="4267200" cy="26654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381000" y="6504801"/>
            <a:ext cx="40386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Awareness					             the 2</a:t>
            </a:r>
            <a:r>
              <a:rPr lang="en-US" sz="2000" b="1" baseline="30000" dirty="0">
                <a:solidFill>
                  <a:schemeClr val="tx2">
                    <a:lumMod val="75000"/>
                  </a:schemeClr>
                </a:solidFill>
              </a:rPr>
              <a:t>nd</a:t>
            </a:r>
            <a:r>
              <a:rPr lang="en-US" sz="2000" b="1" dirty="0">
                <a:solidFill>
                  <a:schemeClr val="tx2">
                    <a:lumMod val="75000"/>
                  </a:schemeClr>
                </a:solidFill>
              </a:rPr>
              <a:t> Standard</a:t>
            </a:r>
          </a:p>
          <a:p>
            <a:endParaRPr lang="en-US" sz="1100" dirty="0"/>
          </a:p>
        </p:txBody>
      </p:sp>
      <p:sp>
        <p:nvSpPr>
          <p:cNvPr id="10" name="Content Placeholder 9"/>
          <p:cNvSpPr>
            <a:spLocks noGrp="1"/>
          </p:cNvSpPr>
          <p:nvPr>
            <p:ph idx="1"/>
          </p:nvPr>
        </p:nvSpPr>
        <p:spPr>
          <a:xfrm>
            <a:off x="101600" y="762000"/>
            <a:ext cx="8432800" cy="2819400"/>
          </a:xfrm>
        </p:spPr>
        <p:txBody>
          <a:bodyPr>
            <a:normAutofit/>
          </a:bodyPr>
          <a:lstStyle/>
          <a:p>
            <a:r>
              <a:rPr lang="en-US" dirty="0"/>
              <a:t>	</a:t>
            </a:r>
            <a:r>
              <a:rPr lang="en-US" sz="1400" dirty="0"/>
              <a:t>Moving clockwise around the circle, Awareness is the next standard, closest to prevention. As a retailer develops preventative measures through policy, procedures and controls, the education of the workforce and the development of awareness will begin to spawn the concepts of loss prevention across the business.</a:t>
            </a:r>
          </a:p>
          <a:p>
            <a:r>
              <a:rPr lang="en-US" sz="1400" dirty="0"/>
              <a:t> </a:t>
            </a:r>
          </a:p>
          <a:p>
            <a:r>
              <a:rPr lang="en-US" sz="1400" dirty="0"/>
              <a:t>	If asked, most associates in a retail environment would state that they understand the aspects of loss prevention, how losses occur, and how to prevent theft and loss. Retailers should not assume or expect that their staff, management included, is familiar with loss prevention. Most industry studies and surveys show  </a:t>
            </a:r>
            <a:r>
              <a:rPr lang="en-US" sz="1400" b="1" i="1" dirty="0"/>
              <a:t>retail executives</a:t>
            </a:r>
            <a:r>
              <a:rPr lang="en-US" sz="1400" dirty="0"/>
              <a:t> believe employee theft is the largest percentage of annual loss to a company (and we agree). Our experience has been when </a:t>
            </a:r>
            <a:r>
              <a:rPr lang="en-US" sz="1400" b="1" i="1" dirty="0"/>
              <a:t>store level management and  associates</a:t>
            </a:r>
            <a:r>
              <a:rPr lang="en-US" sz="1400" dirty="0"/>
              <a:t> are asked this question the vast majority will respond that shoplifting or external theft is the main cause of loss within their individual location (and it can be based on the retail store). </a:t>
            </a:r>
            <a:r>
              <a:rPr lang="en-US" sz="1400" i="1" dirty="0"/>
              <a:t>What might this tell you? </a:t>
            </a:r>
            <a:endParaRPr lang="en-US" dirty="0"/>
          </a:p>
        </p:txBody>
      </p:sp>
      <p:sp>
        <p:nvSpPr>
          <p:cNvPr id="7" name="Rectangle 1"/>
          <p:cNvSpPr>
            <a:spLocks noChangeArrowheads="1"/>
          </p:cNvSpPr>
          <p:nvPr/>
        </p:nvSpPr>
        <p:spPr bwMode="auto">
          <a:xfrm>
            <a:off x="838200" y="3657600"/>
            <a:ext cx="7239000" cy="224676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sz="1400" b="1" dirty="0">
                <a:solidFill>
                  <a:schemeClr val="tx1"/>
                </a:solidFill>
              </a:rPr>
              <a:t>To successfully generate awareness to a workforce, retailers should ensure certain</a:t>
            </a:r>
          </a:p>
          <a:p>
            <a:pPr algn="ctr"/>
            <a:r>
              <a:rPr lang="en-US" sz="1400" b="1" dirty="0">
                <a:solidFill>
                  <a:schemeClr val="tx1"/>
                </a:solidFill>
              </a:rPr>
              <a:t> elements to an effective loss prevention awareness program exist.</a:t>
            </a:r>
          </a:p>
          <a:p>
            <a:r>
              <a:rPr lang="en-US" sz="1400" dirty="0">
                <a:solidFill>
                  <a:schemeClr val="tx1"/>
                </a:solidFill>
              </a:rPr>
              <a:t> </a:t>
            </a:r>
          </a:p>
          <a:p>
            <a:pPr>
              <a:buFont typeface="Arial" pitchFamily="34" charset="0"/>
              <a:buChar char="•"/>
            </a:pPr>
            <a:r>
              <a:rPr lang="en-US" sz="1400" dirty="0">
                <a:solidFill>
                  <a:schemeClr val="tx1"/>
                </a:solidFill>
              </a:rPr>
              <a:t> Develop a program with a variety of mediums through consistent and repetitive messaging</a:t>
            </a:r>
          </a:p>
          <a:p>
            <a:endParaRPr lang="en-US" sz="1400" dirty="0">
              <a:solidFill>
                <a:schemeClr val="tx1"/>
              </a:solidFill>
            </a:endParaRPr>
          </a:p>
          <a:p>
            <a:pPr>
              <a:buFont typeface="Arial" pitchFamily="34" charset="0"/>
              <a:buChar char="•"/>
            </a:pPr>
            <a:r>
              <a:rPr lang="en-US" sz="1400" dirty="0">
                <a:solidFill>
                  <a:schemeClr val="tx1"/>
                </a:solidFill>
              </a:rPr>
              <a:t> Materials should be written for all levels of the workforce not only for management or</a:t>
            </a:r>
          </a:p>
          <a:p>
            <a:r>
              <a:rPr lang="en-US" sz="1400" dirty="0">
                <a:solidFill>
                  <a:schemeClr val="tx1"/>
                </a:solidFill>
              </a:rPr>
              <a:t>   specific roles within the business</a:t>
            </a:r>
          </a:p>
          <a:p>
            <a:endParaRPr lang="en-US" sz="1400" dirty="0">
              <a:solidFill>
                <a:schemeClr val="tx1"/>
              </a:solidFill>
            </a:endParaRPr>
          </a:p>
          <a:p>
            <a:pPr>
              <a:buFont typeface="Arial" pitchFamily="34" charset="0"/>
              <a:buChar char="•"/>
            </a:pPr>
            <a:r>
              <a:rPr lang="en-US" sz="1400" dirty="0">
                <a:solidFill>
                  <a:schemeClr val="tx1"/>
                </a:solidFill>
              </a:rPr>
              <a:t> Have a strategy that increases education and awareness of loss prevention concepts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tx1"/>
                </a:solidFill>
                <a:effectLst/>
                <a:latin typeface="Arial" pitchFamily="34" charset="0"/>
                <a:ea typeface="MS Mincho" pitchFamily="49" charset="-128"/>
                <a:cs typeface="Arial" pitchFamily="34" charset="0"/>
              </a:rPr>
              <a:t> </a:t>
            </a:r>
            <a:endParaRPr kumimoji="0" lang="en-US" altLang="ja-JP" sz="1200" b="0" i="0" u="none" strike="noStrike" cap="none" normalizeH="0" baseline="0" dirty="0">
              <a:ln>
                <a:noFill/>
              </a:ln>
              <a:solidFill>
                <a:schemeClr val="tx1"/>
              </a:solidFill>
              <a:effectLst/>
              <a:latin typeface="Arial" pitchFamily="34" charset="0"/>
            </a:endParaRPr>
          </a:p>
        </p:txBody>
      </p:sp>
      <p:sp>
        <p:nvSpPr>
          <p:cNvPr id="9" name="TextBox 8"/>
          <p:cNvSpPr txBox="1"/>
          <p:nvPr/>
        </p:nvSpPr>
        <p:spPr>
          <a:xfrm>
            <a:off x="381000" y="6504801"/>
            <a:ext cx="39624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 </a:t>
            </a:r>
            <a:r>
              <a:rPr lang="en-US" sz="1200" baseline="0" dirty="0"/>
              <a:t>2023</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Awareness</a:t>
            </a:r>
          </a:p>
          <a:p>
            <a:endParaRPr lang="en-US" sz="1100" dirty="0"/>
          </a:p>
        </p:txBody>
      </p:sp>
      <p:sp>
        <p:nvSpPr>
          <p:cNvPr id="7" name="Content Placeholder 9"/>
          <p:cNvSpPr>
            <a:spLocks noGrp="1"/>
          </p:cNvSpPr>
          <p:nvPr>
            <p:ph idx="1"/>
          </p:nvPr>
        </p:nvSpPr>
        <p:spPr>
          <a:xfrm>
            <a:off x="101600" y="762000"/>
            <a:ext cx="5308600" cy="4953000"/>
          </a:xfrm>
        </p:spPr>
        <p:txBody>
          <a:bodyPr>
            <a:normAutofit/>
          </a:bodyPr>
          <a:lstStyle/>
          <a:p>
            <a:r>
              <a:rPr lang="en-US" dirty="0"/>
              <a:t>	</a:t>
            </a:r>
            <a:r>
              <a:rPr lang="en-US" sz="1400" dirty="0"/>
              <a:t>Simply providing materials to generate awareness is not enough. Gauging the level of understanding of the material must be a component of any awareness program.  This can be obtained through various means including; store audits, meetings, store discussions, contests or other learning standards. Having some form of measuring the retention level helps to understand what works and what needs to be re-defined to generate the greatest level of awareness. </a:t>
            </a:r>
          </a:p>
          <a:p>
            <a:r>
              <a:rPr lang="en-US" sz="1400" dirty="0"/>
              <a:t> </a:t>
            </a:r>
          </a:p>
          <a:p>
            <a:r>
              <a:rPr lang="en-US" sz="1400" dirty="0"/>
              <a:t>	When it comes to generating awareness and educating staff, retailers should not shy away from discussing the concept of employee theft. Although it can be a difficult topic for some, retailers have found that talking to their staff about employee theft (how it is done, how it is detected, the responsibility of all associates to prevent it, etc.) provides a higher level of awareness and offers more of a deterrence than not discussing  it with their associates. </a:t>
            </a:r>
          </a:p>
          <a:p>
            <a:endParaRPr lang="en-US" dirty="0"/>
          </a:p>
        </p:txBody>
      </p:sp>
      <p:sp>
        <p:nvSpPr>
          <p:cNvPr id="10" name="Rectangle 9"/>
          <p:cNvSpPr/>
          <p:nvPr/>
        </p:nvSpPr>
        <p:spPr>
          <a:xfrm>
            <a:off x="914400" y="5020270"/>
            <a:ext cx="4572000" cy="923330"/>
          </a:xfrm>
          <a:prstGeom prst="rect">
            <a:avLst/>
          </a:prstGeom>
        </p:spPr>
        <p:txBody>
          <a:bodyPr>
            <a:spAutoFit/>
          </a:bodyPr>
          <a:lstStyle/>
          <a:p>
            <a:r>
              <a:rPr lang="en-US" b="1" i="1" dirty="0">
                <a:solidFill>
                  <a:schemeClr val="accent6">
                    <a:lumMod val="50000"/>
                  </a:schemeClr>
                </a:solidFill>
              </a:rPr>
              <a:t>Without employee awareness you cannot expect your staff to know how to prevent loss or what to do when a situation arises.</a:t>
            </a:r>
          </a:p>
        </p:txBody>
      </p:sp>
      <p:sp>
        <p:nvSpPr>
          <p:cNvPr id="13" name="TextBox 12"/>
          <p:cNvSpPr txBox="1"/>
          <p:nvPr/>
        </p:nvSpPr>
        <p:spPr>
          <a:xfrm>
            <a:off x="381000" y="6504801"/>
            <a:ext cx="41148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
        <p:nvSpPr>
          <p:cNvPr id="2" name="Rectangle 1">
            <a:extLst>
              <a:ext uri="{FF2B5EF4-FFF2-40B4-BE49-F238E27FC236}">
                <a16:creationId xmlns:a16="http://schemas.microsoft.com/office/drawing/2014/main" id="{3A8E553A-B28B-CE0C-8B1E-E0B1234A7D4E}"/>
              </a:ext>
            </a:extLst>
          </p:cNvPr>
          <p:cNvSpPr>
            <a:spLocks noChangeArrowheads="1"/>
          </p:cNvSpPr>
          <p:nvPr/>
        </p:nvSpPr>
        <p:spPr bwMode="auto">
          <a:xfrm>
            <a:off x="6578600" y="1812925"/>
            <a:ext cx="9144000" cy="0"/>
          </a:xfrm>
          <a:prstGeom prst="rect">
            <a:avLst/>
          </a:prstGeom>
          <a:solidFill>
            <a:srgbClr val="F1F1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5700" b="0" i="0" u="none" strike="noStrike" cap="none" normalizeH="0" baseline="0" dirty="0">
                <a:ln>
                  <a:noFill/>
                </a:ln>
                <a:solidFill>
                  <a:schemeClr val="tx1"/>
                </a:solidFill>
                <a:effectLst/>
                <a:latin typeface="Arial" panose="020B0604020202020204" pitchFamily="34" charset="0"/>
              </a:rPr>
              <a:t>     </a:t>
            </a:r>
            <a:endParaRPr kumimoji="0" lang="en-US" altLang="en-US" sz="1300" b="0" i="0" u="none" strike="noStrike" cap="none" normalizeH="0" baseline="0" dirty="0">
              <a:ln>
                <a:noFill/>
              </a:ln>
              <a:solidFill>
                <a:srgbClr val="000000"/>
              </a:solidFill>
              <a:effectLst/>
              <a:latin typeface="Gotha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Gotham"/>
              </a:rPr>
              <a:t>Multiple learning formats</a:t>
            </a:r>
            <a:endParaRPr kumimoji="0" lang="en-US" altLang="en-US" sz="1300" b="0" i="0" u="none" strike="noStrike" cap="none" normalizeH="0" baseline="0" dirty="0">
              <a:ln>
                <a:noFill/>
              </a:ln>
              <a:solidFill>
                <a:srgbClr val="000000"/>
              </a:solidFill>
              <a:effectLst/>
              <a:latin typeface="Gotham"/>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Online Access">
            <a:extLst>
              <a:ext uri="{FF2B5EF4-FFF2-40B4-BE49-F238E27FC236}">
                <a16:creationId xmlns:a16="http://schemas.microsoft.com/office/drawing/2014/main" id="{3046C31F-391B-AA1B-85DB-8B2FAA198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0308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Teacher with solid fill">
            <a:extLst>
              <a:ext uri="{FF2B5EF4-FFF2-40B4-BE49-F238E27FC236}">
                <a16:creationId xmlns:a16="http://schemas.microsoft.com/office/drawing/2014/main" id="{108FAC11-8A60-0CED-0A18-59C86065C8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200" y="2967574"/>
            <a:ext cx="914400" cy="914400"/>
          </a:xfrm>
          <a:prstGeom prst="rect">
            <a:avLst/>
          </a:prstGeom>
        </p:spPr>
      </p:pic>
      <p:pic>
        <p:nvPicPr>
          <p:cNvPr id="16" name="Graphic 15" descr="Computer with solid fill">
            <a:extLst>
              <a:ext uri="{FF2B5EF4-FFF2-40B4-BE49-F238E27FC236}">
                <a16:creationId xmlns:a16="http://schemas.microsoft.com/office/drawing/2014/main" id="{0114D7F3-ECB8-5ABF-18D6-9FA20FC0B5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4200" y="4495800"/>
            <a:ext cx="914400" cy="914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Prevention through Awareness</a:t>
            </a:r>
          </a:p>
          <a:p>
            <a:endParaRPr lang="en-US" sz="1100" dirty="0"/>
          </a:p>
        </p:txBody>
      </p:sp>
      <p:sp>
        <p:nvSpPr>
          <p:cNvPr id="10" name="Content Placeholder 9"/>
          <p:cNvSpPr>
            <a:spLocks noGrp="1"/>
          </p:cNvSpPr>
          <p:nvPr>
            <p:ph idx="1"/>
          </p:nvPr>
        </p:nvSpPr>
        <p:spPr>
          <a:xfrm>
            <a:off x="152400" y="990600"/>
            <a:ext cx="8610600" cy="5562600"/>
          </a:xfrm>
        </p:spPr>
        <p:txBody>
          <a:bodyPr>
            <a:normAutofit fontScale="70000" lnSpcReduction="20000"/>
          </a:bodyPr>
          <a:lstStyle/>
          <a:p>
            <a:r>
              <a:rPr lang="en-US" dirty="0"/>
              <a:t>	</a:t>
            </a:r>
            <a:r>
              <a:rPr lang="en-US" sz="2000" dirty="0"/>
              <a:t>Awareness through various programs and initiatives builds education, which leads to the aspects of deterrence, compliance (or known non-compliance thereof) and of course the primary standard; prevention.</a:t>
            </a:r>
          </a:p>
          <a:p>
            <a:r>
              <a:rPr lang="en-US" sz="2000" dirty="0"/>
              <a:t> </a:t>
            </a:r>
          </a:p>
          <a:p>
            <a:r>
              <a:rPr lang="en-US" sz="2000" dirty="0"/>
              <a:t>	Some examples of common tools used to educate associates and increase the prevention of loss through awareness include; </a:t>
            </a:r>
          </a:p>
          <a:p>
            <a:r>
              <a:rPr lang="en-US" sz="2200" dirty="0"/>
              <a:t> </a:t>
            </a:r>
          </a:p>
          <a:p>
            <a:pPr lvl="1">
              <a:buNone/>
            </a:pPr>
            <a:r>
              <a:rPr lang="en-US" sz="2200" dirty="0"/>
              <a:t>	</a:t>
            </a:r>
            <a:r>
              <a:rPr lang="en-US" sz="2000" b="1" dirty="0">
                <a:solidFill>
                  <a:schemeClr val="tx2">
                    <a:lumMod val="75000"/>
                  </a:schemeClr>
                </a:solidFill>
              </a:rPr>
              <a:t>The development of an awareness program with materials easily accessible and located within each retail  location. Materials can include; Interactive &amp; Hybrid Print Campaigns, Digital Solutions, Mobile Content Delivery, etc.</a:t>
            </a:r>
          </a:p>
          <a:p>
            <a:r>
              <a:rPr lang="en-US" sz="2000" b="1" dirty="0">
                <a:solidFill>
                  <a:schemeClr val="tx2">
                    <a:lumMod val="75000"/>
                  </a:schemeClr>
                </a:solidFill>
              </a:rPr>
              <a:t> </a:t>
            </a:r>
          </a:p>
          <a:p>
            <a:pPr lvl="1">
              <a:buNone/>
            </a:pPr>
            <a:r>
              <a:rPr lang="en-US" sz="2000" b="1" dirty="0">
                <a:solidFill>
                  <a:schemeClr val="tx2">
                    <a:lumMod val="75000"/>
                  </a:schemeClr>
                </a:solidFill>
              </a:rPr>
              <a:t>	The creation of an associate guidebook on loss prevention, detailing key policies, procedures, responsibilities and steps to deter theft and reduce shrink and loss. Such a book can be utilized for new hire on-boarding or individual training for specific roles and responsibilities.</a:t>
            </a:r>
          </a:p>
          <a:p>
            <a:pPr lvl="1">
              <a:buNone/>
            </a:pPr>
            <a:r>
              <a:rPr lang="en-US" sz="2000" b="1" dirty="0">
                <a:solidFill>
                  <a:schemeClr val="tx2">
                    <a:lumMod val="75000"/>
                  </a:schemeClr>
                </a:solidFill>
              </a:rPr>
              <a:t> </a:t>
            </a:r>
          </a:p>
          <a:p>
            <a:pPr lvl="1">
              <a:buNone/>
            </a:pPr>
            <a:r>
              <a:rPr lang="en-US" sz="2000" b="1" dirty="0">
                <a:solidFill>
                  <a:schemeClr val="tx2">
                    <a:lumMod val="75000"/>
                  </a:schemeClr>
                </a:solidFill>
              </a:rPr>
              <a:t>	In-store loss prevention presence ,whether its a scheduled or unscheduled visits by an auditor, investigator or other LP resource. Store visits show store associates that someone involved in loss prevention can visit at anytime. LP knowledge and the resolution of issues at store level helps to create a culture of awareness and can be a deterrent to future issues. Store visits also allow an opportunity for staff to ask questions to an LP professional on topics or areas of uncertainty.</a:t>
            </a:r>
          </a:p>
          <a:p>
            <a:pPr lvl="1">
              <a:buNone/>
            </a:pPr>
            <a:r>
              <a:rPr lang="en-US" sz="2000" b="1" dirty="0">
                <a:solidFill>
                  <a:schemeClr val="tx2">
                    <a:lumMod val="75000"/>
                  </a:schemeClr>
                </a:solidFill>
              </a:rPr>
              <a:t> </a:t>
            </a:r>
          </a:p>
          <a:p>
            <a:pPr lvl="1">
              <a:buNone/>
            </a:pPr>
            <a:r>
              <a:rPr lang="en-US" sz="2000" b="1" dirty="0">
                <a:solidFill>
                  <a:schemeClr val="tx2">
                    <a:lumMod val="75000"/>
                  </a:schemeClr>
                </a:solidFill>
              </a:rPr>
              <a:t>	Developing and maintaining an audit program for retail locations can assist in preventing future losses by highlighting compliance or procedural concerns as well as commend positive behavior and compliance.  Having a structured and consistent audit program will ensure that policies and procedures are followed and the opportunities for loss are reduced.</a:t>
            </a:r>
          </a:p>
          <a:p>
            <a:endParaRPr lang="en-US" dirty="0"/>
          </a:p>
        </p:txBody>
      </p:sp>
      <p:sp>
        <p:nvSpPr>
          <p:cNvPr id="6" name="TextBox 5"/>
          <p:cNvSpPr txBox="1"/>
          <p:nvPr/>
        </p:nvSpPr>
        <p:spPr>
          <a:xfrm>
            <a:off x="381000" y="6504801"/>
            <a:ext cx="39624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569387"/>
          </a:xfrm>
          <a:prstGeom prst="rect">
            <a:avLst/>
          </a:prstGeom>
          <a:noFill/>
        </p:spPr>
        <p:txBody>
          <a:bodyPr wrap="square" rtlCol="0">
            <a:spAutoFit/>
          </a:bodyPr>
          <a:lstStyle/>
          <a:p>
            <a:r>
              <a:rPr lang="en-US" sz="2000" b="1" dirty="0">
                <a:solidFill>
                  <a:schemeClr val="tx2">
                    <a:lumMod val="75000"/>
                  </a:schemeClr>
                </a:solidFill>
              </a:rPr>
              <a:t>Compliance					              the 3</a:t>
            </a:r>
            <a:r>
              <a:rPr lang="en-US" sz="2000" b="1" baseline="30000" dirty="0">
                <a:solidFill>
                  <a:schemeClr val="tx2">
                    <a:lumMod val="75000"/>
                  </a:schemeClr>
                </a:solidFill>
              </a:rPr>
              <a:t>rd</a:t>
            </a:r>
            <a:r>
              <a:rPr lang="en-US" sz="2000" b="1" dirty="0">
                <a:solidFill>
                  <a:schemeClr val="tx2">
                    <a:lumMod val="75000"/>
                  </a:schemeClr>
                </a:solidFill>
              </a:rPr>
              <a:t> Standard</a:t>
            </a:r>
          </a:p>
          <a:p>
            <a:endParaRPr lang="en-US" sz="1100" dirty="0"/>
          </a:p>
        </p:txBody>
      </p:sp>
      <p:sp>
        <p:nvSpPr>
          <p:cNvPr id="10" name="Content Placeholder 9"/>
          <p:cNvSpPr>
            <a:spLocks noGrp="1"/>
          </p:cNvSpPr>
          <p:nvPr>
            <p:ph idx="1"/>
          </p:nvPr>
        </p:nvSpPr>
        <p:spPr>
          <a:xfrm>
            <a:off x="152400" y="685800"/>
            <a:ext cx="8382000" cy="2057400"/>
          </a:xfrm>
        </p:spPr>
        <p:txBody>
          <a:bodyPr>
            <a:normAutofit fontScale="92500" lnSpcReduction="20000"/>
          </a:bodyPr>
          <a:lstStyle/>
          <a:p>
            <a:r>
              <a:rPr lang="en-US" dirty="0"/>
              <a:t>	</a:t>
            </a:r>
            <a:r>
              <a:rPr lang="en-US" sz="1500" dirty="0"/>
              <a:t>After Awareness comes the standard of Compliance. All businesses establish some form of policies, procedures and protocols designed to follow best practices. These practices assist in the sales, operations and merchandising of the retail location. They must also be developed to support the prevention of loss.</a:t>
            </a:r>
          </a:p>
          <a:p>
            <a:r>
              <a:rPr lang="en-US" sz="1500" dirty="0"/>
              <a:t> 	</a:t>
            </a:r>
          </a:p>
          <a:p>
            <a:r>
              <a:rPr lang="en-US" sz="1500" dirty="0"/>
              <a:t>	Many retailers have established policies and procedures to support the prevention of loss. Why is it then that they still experience loss due to theft or error?  The answer is simple; most often when loss occurs, it is found that there was failure to comply with a specific policy or procedure.</a:t>
            </a:r>
          </a:p>
          <a:p>
            <a:endParaRPr lang="en-US" sz="1500" dirty="0"/>
          </a:p>
          <a:p>
            <a:r>
              <a:rPr lang="en-US" sz="1500" dirty="0"/>
              <a:t>						</a:t>
            </a:r>
            <a:endParaRPr lang="en-US" sz="1400" dirty="0"/>
          </a:p>
          <a:p>
            <a:r>
              <a:rPr lang="en-US" sz="1400" dirty="0"/>
              <a:t>	</a:t>
            </a:r>
          </a:p>
          <a:p>
            <a:endParaRPr lang="en-US" sz="1400" dirty="0"/>
          </a:p>
          <a:p>
            <a:endParaRPr lang="en-US" sz="1400" dirty="0"/>
          </a:p>
          <a:p>
            <a:endParaRPr lang="en-US" sz="1400" dirty="0"/>
          </a:p>
          <a:p>
            <a:endParaRPr lang="en-US" dirty="0"/>
          </a:p>
        </p:txBody>
      </p:sp>
      <p:sp>
        <p:nvSpPr>
          <p:cNvPr id="8" name="TextBox 7"/>
          <p:cNvSpPr txBox="1"/>
          <p:nvPr/>
        </p:nvSpPr>
        <p:spPr>
          <a:xfrm>
            <a:off x="533400" y="2606457"/>
            <a:ext cx="3886200"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t" anchorCtr="1">
            <a:spAutoFit/>
          </a:bodyPr>
          <a:lstStyle/>
          <a:p>
            <a:r>
              <a:rPr lang="en-US" sz="1400" b="1" dirty="0">
                <a:solidFill>
                  <a:schemeClr val="tx1"/>
                </a:solidFill>
              </a:rPr>
              <a:t>A true loss prevention audit must focus on the factors associated with the prevention of loss rather than become diluted with other areas of the business. </a:t>
            </a:r>
          </a:p>
          <a:p>
            <a:endParaRPr lang="en-US" sz="1400" b="1" dirty="0">
              <a:solidFill>
                <a:schemeClr val="tx1"/>
              </a:solidFill>
            </a:endParaRPr>
          </a:p>
          <a:p>
            <a:r>
              <a:rPr lang="en-US" sz="1400" b="1" dirty="0">
                <a:solidFill>
                  <a:schemeClr val="tx1"/>
                </a:solidFill>
              </a:rPr>
              <a:t>An audit that includes store maintenance items or operations unrelated to loss will do very little to promote loss prevention. It is best to have separate audits, one for the various areas of the business and one for loss prevention. </a:t>
            </a:r>
          </a:p>
          <a:p>
            <a:endParaRPr lang="en-US" sz="1400" b="1" dirty="0">
              <a:solidFill>
                <a:schemeClr val="tx1"/>
              </a:solidFill>
            </a:endParaRPr>
          </a:p>
          <a:p>
            <a:r>
              <a:rPr lang="en-US" sz="1400" b="1" dirty="0">
                <a:solidFill>
                  <a:schemeClr val="tx1"/>
                </a:solidFill>
              </a:rPr>
              <a:t>Using separate audits emphasizes the importance of loss prevention and the approach to preventing an opportunity for loss through non-compliance.</a:t>
            </a:r>
          </a:p>
        </p:txBody>
      </p:sp>
      <p:sp>
        <p:nvSpPr>
          <p:cNvPr id="9" name="TextBox 8"/>
          <p:cNvSpPr txBox="1"/>
          <p:nvPr/>
        </p:nvSpPr>
        <p:spPr>
          <a:xfrm>
            <a:off x="381000" y="6504801"/>
            <a:ext cx="4648200" cy="276999"/>
          </a:xfrm>
          <a:prstGeom prst="rect">
            <a:avLst/>
          </a:prstGeom>
          <a:noFill/>
        </p:spPr>
        <p:txBody>
          <a:bodyPr wrap="square" rtlCol="0">
            <a:spAutoFit/>
          </a:bodyPr>
          <a:lstStyle/>
          <a:p>
            <a:r>
              <a:rPr lang="en-US" sz="1200" dirty="0"/>
              <a:t>6 Standards of Loss Prevention</a:t>
            </a:r>
            <a:r>
              <a:rPr lang="en-US" sz="1200" baseline="0" dirty="0"/>
              <a:t>|© </a:t>
            </a:r>
            <a:r>
              <a:rPr lang="en-US" sz="1200" dirty="0"/>
              <a:t>The Integritus Group</a:t>
            </a:r>
            <a:r>
              <a:rPr lang="en-US" sz="1200" baseline="0" dirty="0"/>
              <a:t> 2023</a:t>
            </a:r>
            <a:endParaRPr lang="en-US" sz="1200" dirty="0"/>
          </a:p>
        </p:txBody>
      </p:sp>
      <p:sp>
        <p:nvSpPr>
          <p:cNvPr id="11" name="TextBox 10"/>
          <p:cNvSpPr txBox="1"/>
          <p:nvPr/>
        </p:nvSpPr>
        <p:spPr>
          <a:xfrm>
            <a:off x="4648200" y="2278082"/>
            <a:ext cx="3886200" cy="3754874"/>
          </a:xfrm>
          <a:prstGeom prst="rect">
            <a:avLst/>
          </a:prstGeom>
          <a:noFill/>
        </p:spPr>
        <p:txBody>
          <a:bodyPr wrap="square" rtlCol="0">
            <a:spAutoFit/>
          </a:bodyPr>
          <a:lstStyle/>
          <a:p>
            <a:r>
              <a:rPr lang="en-US" sz="1400" dirty="0"/>
              <a:t>Stressing compliance toward established policies and procedures and holding those accountable are important parts of a loss prevention program. Any associate’s ability (management included) to not follow or alter procedures will only open the door for a potential loss. Particularly those policies or procedures specifically created to prevent a loss.</a:t>
            </a:r>
          </a:p>
          <a:p>
            <a:endParaRPr lang="en-US" sz="1400" dirty="0"/>
          </a:p>
          <a:p>
            <a:r>
              <a:rPr lang="en-US" sz="1400" dirty="0"/>
              <a:t>Maintaining compliance within retail locations is always best served through auditing the various operating procedures and policies. These audits do not always require a large-scale visit or an audit that creates a detriment to the daily routines of store  associates. Audits</a:t>
            </a:r>
            <a:r>
              <a:rPr lang="en-US" sz="1400" dirty="0">
                <a:solidFill>
                  <a:srgbClr val="FF0000"/>
                </a:solidFill>
              </a:rPr>
              <a:t> </a:t>
            </a:r>
            <a:r>
              <a:rPr lang="en-US" sz="1400" dirty="0"/>
              <a:t>can come in all sizes and by several different names; audits, visits, checklists, etc. </a:t>
            </a:r>
          </a:p>
          <a:p>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3695</Words>
  <Application>Microsoft Office PowerPoint</Application>
  <PresentationFormat>On-screen Show (4:3)</PresentationFormat>
  <Paragraphs>272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-apple-system</vt:lpstr>
      <vt:lpstr>Arial</vt:lpstr>
      <vt:lpstr>Arial Black</vt:lpstr>
      <vt:lpstr>Calibri</vt:lpstr>
      <vt:lpstr>Gotham</vt:lpstr>
      <vt:lpstr>Wingdings</vt:lpstr>
      <vt:lpstr>Office Theme</vt:lpstr>
      <vt:lpstr>The SIX Standards of Loss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educational presentation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Steps to Improving Food Costs</dc:title>
  <dc:creator>David Johnston</dc:creator>
  <cp:lastModifiedBy>Kevin O'Brien</cp:lastModifiedBy>
  <cp:revision>70</cp:revision>
  <dcterms:created xsi:type="dcterms:W3CDTF">2010-08-27T19:40:21Z</dcterms:created>
  <dcterms:modified xsi:type="dcterms:W3CDTF">2023-01-05T19:17:08Z</dcterms:modified>
</cp:coreProperties>
</file>